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6"/>
    <p:restoredTop sz="94702"/>
  </p:normalViewPr>
  <p:slideViewPr>
    <p:cSldViewPr snapToGrid="0">
      <p:cViewPr varScale="1">
        <p:scale>
          <a:sx n="53" d="100"/>
          <a:sy n="53" d="100"/>
        </p:scale>
        <p:origin x="184" y="2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688CA-9AC4-4122-A14D-13B5991F9977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41559DF-CEBE-44E5-8E28-020DAE9C1C8C}">
      <dgm:prSet/>
      <dgm:spPr/>
      <dgm:t>
        <a:bodyPr/>
        <a:lstStyle/>
        <a:p>
          <a:r>
            <a:rPr lang="es-EC" b="1"/>
            <a:t>Python</a:t>
          </a:r>
          <a:r>
            <a:rPr lang="es-EC"/>
            <a:t>: Lenguaje de programación principal.</a:t>
          </a:r>
          <a:endParaRPr lang="en-US"/>
        </a:p>
      </dgm:t>
    </dgm:pt>
    <dgm:pt modelId="{4F044F12-A2DD-4576-885C-E070EE59BFAC}" type="parTrans" cxnId="{7838F8F7-DA52-426F-AB7D-6565D478B961}">
      <dgm:prSet/>
      <dgm:spPr/>
      <dgm:t>
        <a:bodyPr/>
        <a:lstStyle/>
        <a:p>
          <a:endParaRPr lang="en-US"/>
        </a:p>
      </dgm:t>
    </dgm:pt>
    <dgm:pt modelId="{47D48EAE-733B-4BB8-B025-6F4E82C59E7F}" type="sibTrans" cxnId="{7838F8F7-DA52-426F-AB7D-6565D478B961}">
      <dgm:prSet/>
      <dgm:spPr/>
      <dgm:t>
        <a:bodyPr/>
        <a:lstStyle/>
        <a:p>
          <a:endParaRPr lang="en-US"/>
        </a:p>
      </dgm:t>
    </dgm:pt>
    <dgm:pt modelId="{5B0DD198-599C-489A-A180-1348FDF9801F}">
      <dgm:prSet/>
      <dgm:spPr/>
      <dgm:t>
        <a:bodyPr/>
        <a:lstStyle/>
        <a:p>
          <a:r>
            <a:rPr lang="es-EC" b="1"/>
            <a:t>Pandas</a:t>
          </a:r>
          <a:r>
            <a:rPr lang="es-EC"/>
            <a:t>: Librería para la manipulación y análisis de datos tabulares (DataFrames). Usada para cargar, limpiar, combinar y transformar los datos.</a:t>
          </a:r>
          <a:endParaRPr lang="en-US"/>
        </a:p>
      </dgm:t>
    </dgm:pt>
    <dgm:pt modelId="{94AF7BF6-7320-4C0A-805E-E2F1BA25FE9E}" type="parTrans" cxnId="{447BD229-DD59-467E-A82D-0BADF839F7ED}">
      <dgm:prSet/>
      <dgm:spPr/>
      <dgm:t>
        <a:bodyPr/>
        <a:lstStyle/>
        <a:p>
          <a:endParaRPr lang="en-US"/>
        </a:p>
      </dgm:t>
    </dgm:pt>
    <dgm:pt modelId="{FA915C12-B9B1-44F4-B546-15B5CE26AB92}" type="sibTrans" cxnId="{447BD229-DD59-467E-A82D-0BADF839F7ED}">
      <dgm:prSet/>
      <dgm:spPr/>
      <dgm:t>
        <a:bodyPr/>
        <a:lstStyle/>
        <a:p>
          <a:endParaRPr lang="en-US"/>
        </a:p>
      </dgm:t>
    </dgm:pt>
    <dgm:pt modelId="{C258539E-1CC8-4A41-9365-AE2453C6277B}">
      <dgm:prSet/>
      <dgm:spPr/>
      <dgm:t>
        <a:bodyPr/>
        <a:lstStyle/>
        <a:p>
          <a:r>
            <a:rPr lang="es-EC" b="1"/>
            <a:t>SQLite3</a:t>
          </a:r>
          <a:r>
            <a:rPr lang="es-EC"/>
            <a:t>: Módulo para trabajar con bases de datos SQLite. Usado para crear una base de datos a partir de un script SQL y extraer datos.</a:t>
          </a:r>
          <a:endParaRPr lang="en-US"/>
        </a:p>
      </dgm:t>
    </dgm:pt>
    <dgm:pt modelId="{CA102896-7194-43D4-9CA9-6F001F207949}" type="parTrans" cxnId="{FD8D868C-1647-432B-8EE3-94B966C6CD47}">
      <dgm:prSet/>
      <dgm:spPr/>
      <dgm:t>
        <a:bodyPr/>
        <a:lstStyle/>
        <a:p>
          <a:endParaRPr lang="en-US"/>
        </a:p>
      </dgm:t>
    </dgm:pt>
    <dgm:pt modelId="{993C458C-E2AA-4DF4-9D23-C4B13C34215D}" type="sibTrans" cxnId="{FD8D868C-1647-432B-8EE3-94B966C6CD47}">
      <dgm:prSet/>
      <dgm:spPr/>
      <dgm:t>
        <a:bodyPr/>
        <a:lstStyle/>
        <a:p>
          <a:endParaRPr lang="en-US"/>
        </a:p>
      </dgm:t>
    </dgm:pt>
    <dgm:pt modelId="{2B5D0810-F0A0-4AF2-BF0D-AD3E44FE50E3}">
      <dgm:prSet/>
      <dgm:spPr/>
      <dgm:t>
        <a:bodyPr/>
        <a:lstStyle/>
        <a:p>
          <a:r>
            <a:rPr lang="es-EC" b="1"/>
            <a:t>Matplotlib &amp; Seaborn</a:t>
          </a:r>
          <a:r>
            <a:rPr lang="es-EC"/>
            <a:t>: Librerías para la visualización de datos. Usadas para generar gráficos exploratorios y de evaluación del modelo.</a:t>
          </a:r>
          <a:endParaRPr lang="en-US"/>
        </a:p>
      </dgm:t>
    </dgm:pt>
    <dgm:pt modelId="{DE2F3737-7E38-484F-B769-011736F8E92F}" type="parTrans" cxnId="{39F26E85-F428-4554-9935-129B7A9F097A}">
      <dgm:prSet/>
      <dgm:spPr/>
      <dgm:t>
        <a:bodyPr/>
        <a:lstStyle/>
        <a:p>
          <a:endParaRPr lang="en-US"/>
        </a:p>
      </dgm:t>
    </dgm:pt>
    <dgm:pt modelId="{868C1BD3-6844-4A1D-A8A8-A3AE3833ACCF}" type="sibTrans" cxnId="{39F26E85-F428-4554-9935-129B7A9F097A}">
      <dgm:prSet/>
      <dgm:spPr/>
      <dgm:t>
        <a:bodyPr/>
        <a:lstStyle/>
        <a:p>
          <a:endParaRPr lang="en-US"/>
        </a:p>
      </dgm:t>
    </dgm:pt>
    <dgm:pt modelId="{94930606-05DF-4363-993F-F37781B6684C}">
      <dgm:prSet/>
      <dgm:spPr/>
      <dgm:t>
        <a:bodyPr/>
        <a:lstStyle/>
        <a:p>
          <a:r>
            <a:rPr lang="es-EC" b="1"/>
            <a:t>Scikit-learn</a:t>
          </a:r>
          <a:r>
            <a:rPr lang="es-EC"/>
            <a:t>: Librería de Machine Learning.</a:t>
          </a:r>
          <a:endParaRPr lang="en-US"/>
        </a:p>
      </dgm:t>
    </dgm:pt>
    <dgm:pt modelId="{7556E3A2-B97C-4E35-8FBD-6F202D232C1E}" type="parTrans" cxnId="{0A11BB8B-17DC-4902-AE41-49C71B75A497}">
      <dgm:prSet/>
      <dgm:spPr/>
      <dgm:t>
        <a:bodyPr/>
        <a:lstStyle/>
        <a:p>
          <a:endParaRPr lang="en-US"/>
        </a:p>
      </dgm:t>
    </dgm:pt>
    <dgm:pt modelId="{EEF60B20-A921-40EB-A67E-173B215B69A5}" type="sibTrans" cxnId="{0A11BB8B-17DC-4902-AE41-49C71B75A497}">
      <dgm:prSet/>
      <dgm:spPr/>
      <dgm:t>
        <a:bodyPr/>
        <a:lstStyle/>
        <a:p>
          <a:endParaRPr lang="en-US"/>
        </a:p>
      </dgm:t>
    </dgm:pt>
    <dgm:pt modelId="{6BE67FCE-C5E0-467C-89B6-3C59315C4B59}">
      <dgm:prSet/>
      <dgm:spPr/>
      <dgm:t>
        <a:bodyPr/>
        <a:lstStyle/>
        <a:p>
          <a:r>
            <a:rPr lang="es-EC" b="1"/>
            <a:t>StandardScaler</a:t>
          </a:r>
          <a:r>
            <a:rPr lang="es-EC"/>
            <a:t>: Para la estandarización de características numéricas.</a:t>
          </a:r>
          <a:endParaRPr lang="en-US"/>
        </a:p>
      </dgm:t>
    </dgm:pt>
    <dgm:pt modelId="{8EE2A36F-4757-433A-BFCD-40972A12F47C}" type="parTrans" cxnId="{AF54914A-5643-4C3C-BD25-27449582994E}">
      <dgm:prSet/>
      <dgm:spPr/>
      <dgm:t>
        <a:bodyPr/>
        <a:lstStyle/>
        <a:p>
          <a:endParaRPr lang="en-US"/>
        </a:p>
      </dgm:t>
    </dgm:pt>
    <dgm:pt modelId="{D5335C91-08E2-41D5-864D-ABF34FEDA2CF}" type="sibTrans" cxnId="{AF54914A-5643-4C3C-BD25-27449582994E}">
      <dgm:prSet/>
      <dgm:spPr/>
      <dgm:t>
        <a:bodyPr/>
        <a:lstStyle/>
        <a:p>
          <a:endParaRPr lang="en-US"/>
        </a:p>
      </dgm:t>
    </dgm:pt>
    <dgm:pt modelId="{A3F08648-2731-44B5-A36D-FFA1F5FC4657}">
      <dgm:prSet/>
      <dgm:spPr/>
      <dgm:t>
        <a:bodyPr/>
        <a:lstStyle/>
        <a:p>
          <a:r>
            <a:rPr lang="es-EC" b="1"/>
            <a:t>PCA (Principal Component Analysis)</a:t>
          </a:r>
          <a:r>
            <a:rPr lang="es-EC"/>
            <a:t>: Para la reducción de dimensionalidad.</a:t>
          </a:r>
          <a:endParaRPr lang="en-US"/>
        </a:p>
      </dgm:t>
    </dgm:pt>
    <dgm:pt modelId="{65B9BE63-32E1-4253-8CFD-2DFEEDF87384}" type="parTrans" cxnId="{6D7CFEBA-AA5C-4FFE-AC20-DA1710FD6DE8}">
      <dgm:prSet/>
      <dgm:spPr/>
      <dgm:t>
        <a:bodyPr/>
        <a:lstStyle/>
        <a:p>
          <a:endParaRPr lang="en-US"/>
        </a:p>
      </dgm:t>
    </dgm:pt>
    <dgm:pt modelId="{FBCD0B9D-7D8F-4F32-BCDA-6923AF3A0CEC}" type="sibTrans" cxnId="{6D7CFEBA-AA5C-4FFE-AC20-DA1710FD6DE8}">
      <dgm:prSet/>
      <dgm:spPr/>
      <dgm:t>
        <a:bodyPr/>
        <a:lstStyle/>
        <a:p>
          <a:endParaRPr lang="en-US"/>
        </a:p>
      </dgm:t>
    </dgm:pt>
    <dgm:pt modelId="{03BC15B4-5872-4F30-88C8-DD2909FABDBB}">
      <dgm:prSet/>
      <dgm:spPr/>
      <dgm:t>
        <a:bodyPr/>
        <a:lstStyle/>
        <a:p>
          <a:r>
            <a:rPr lang="es-EC" b="1"/>
            <a:t>train_test_split</a:t>
          </a:r>
          <a:r>
            <a:rPr lang="es-EC"/>
            <a:t>: Para dividir los datos en conjuntos de entrenamiento y prueba.</a:t>
          </a:r>
          <a:endParaRPr lang="en-US"/>
        </a:p>
      </dgm:t>
    </dgm:pt>
    <dgm:pt modelId="{A756B088-30E2-4077-AEE7-008F779E4CFC}" type="parTrans" cxnId="{3DDB5C82-C03F-44C8-94E9-5F025518E888}">
      <dgm:prSet/>
      <dgm:spPr/>
      <dgm:t>
        <a:bodyPr/>
        <a:lstStyle/>
        <a:p>
          <a:endParaRPr lang="en-US"/>
        </a:p>
      </dgm:t>
    </dgm:pt>
    <dgm:pt modelId="{D73803CB-8C30-4D52-A86F-D5C3A9CE67EA}" type="sibTrans" cxnId="{3DDB5C82-C03F-44C8-94E9-5F025518E888}">
      <dgm:prSet/>
      <dgm:spPr/>
      <dgm:t>
        <a:bodyPr/>
        <a:lstStyle/>
        <a:p>
          <a:endParaRPr lang="en-US"/>
        </a:p>
      </dgm:t>
    </dgm:pt>
    <dgm:pt modelId="{DA10EB21-1650-464F-A201-81FCC1CB2DF9}">
      <dgm:prSet/>
      <dgm:spPr/>
      <dgm:t>
        <a:bodyPr/>
        <a:lstStyle/>
        <a:p>
          <a:r>
            <a:rPr lang="es-EC" b="1"/>
            <a:t>GradientBoostingRegressor</a:t>
          </a:r>
          <a:r>
            <a:rPr lang="es-EC"/>
            <a:t>: Algoritmo de ensamble basado en árboles de decisión utilizado para la regresión.   - </a:t>
          </a:r>
          <a:r>
            <a:rPr lang="es-EC" b="1"/>
            <a:t>mean_squared_error, r2_score</a:t>
          </a:r>
          <a:r>
            <a:rPr lang="es-EC"/>
            <a:t>: Métricas para evaluar el rendimiento del modelo de regresión.</a:t>
          </a:r>
          <a:endParaRPr lang="en-US"/>
        </a:p>
      </dgm:t>
    </dgm:pt>
    <dgm:pt modelId="{96FC91D9-63E9-4EA6-8E17-EB0A7393B48F}" type="parTrans" cxnId="{EC1B19B4-0CB9-46C7-A320-81D8FA154636}">
      <dgm:prSet/>
      <dgm:spPr/>
      <dgm:t>
        <a:bodyPr/>
        <a:lstStyle/>
        <a:p>
          <a:endParaRPr lang="en-US"/>
        </a:p>
      </dgm:t>
    </dgm:pt>
    <dgm:pt modelId="{993FCC59-D227-49E9-BD40-D068AEF40D40}" type="sibTrans" cxnId="{EC1B19B4-0CB9-46C7-A320-81D8FA154636}">
      <dgm:prSet/>
      <dgm:spPr/>
      <dgm:t>
        <a:bodyPr/>
        <a:lstStyle/>
        <a:p>
          <a:endParaRPr lang="en-US"/>
        </a:p>
      </dgm:t>
    </dgm:pt>
    <dgm:pt modelId="{55ABB9DB-1561-4FB9-B9CF-808379E763FB}">
      <dgm:prSet/>
      <dgm:spPr/>
      <dgm:t>
        <a:bodyPr/>
        <a:lstStyle/>
        <a:p>
          <a:r>
            <a:rPr lang="es-EC" b="1"/>
            <a:t>Joblib</a:t>
          </a:r>
          <a:r>
            <a:rPr lang="es-EC"/>
            <a:t>: Para serializar (guardar) y deserializar (cargar) objetos de Python (modelos entrenados, scalers, etc.).</a:t>
          </a:r>
          <a:endParaRPr lang="en-US"/>
        </a:p>
      </dgm:t>
    </dgm:pt>
    <dgm:pt modelId="{C9583535-5E0C-43E5-B521-EF853EBAAA09}" type="parTrans" cxnId="{9611B4C3-94EF-4F7A-A5CD-DCDFC5EE15DF}">
      <dgm:prSet/>
      <dgm:spPr/>
      <dgm:t>
        <a:bodyPr/>
        <a:lstStyle/>
        <a:p>
          <a:endParaRPr lang="en-US"/>
        </a:p>
      </dgm:t>
    </dgm:pt>
    <dgm:pt modelId="{B623EF1F-4026-4345-B62C-BD3346DBA374}" type="sibTrans" cxnId="{9611B4C3-94EF-4F7A-A5CD-DCDFC5EE15DF}">
      <dgm:prSet/>
      <dgm:spPr/>
      <dgm:t>
        <a:bodyPr/>
        <a:lstStyle/>
        <a:p>
          <a:endParaRPr lang="en-US"/>
        </a:p>
      </dgm:t>
    </dgm:pt>
    <dgm:pt modelId="{D41B53C9-E068-45C6-B37C-135A2290619A}">
      <dgm:prSet/>
      <dgm:spPr/>
      <dgm:t>
        <a:bodyPr/>
        <a:lstStyle/>
        <a:p>
          <a:r>
            <a:rPr lang="es-EC" b="1"/>
            <a:t>Flask</a:t>
          </a:r>
          <a:r>
            <a:rPr lang="es-EC"/>
            <a:t>: Microframework web para Python, utilizado para desarrollar la aplicación que consume el modelo de predicción.</a:t>
          </a:r>
          <a:endParaRPr lang="en-US"/>
        </a:p>
      </dgm:t>
    </dgm:pt>
    <dgm:pt modelId="{D8EF852A-1A7E-4735-932F-BA486DDF0343}" type="parTrans" cxnId="{D5C48405-7A6B-4846-82C9-24B043BCE455}">
      <dgm:prSet/>
      <dgm:spPr/>
      <dgm:t>
        <a:bodyPr/>
        <a:lstStyle/>
        <a:p>
          <a:endParaRPr lang="en-US"/>
        </a:p>
      </dgm:t>
    </dgm:pt>
    <dgm:pt modelId="{28E0C303-08E2-4C66-8234-AD0A1AF94362}" type="sibTrans" cxnId="{D5C48405-7A6B-4846-82C9-24B043BCE455}">
      <dgm:prSet/>
      <dgm:spPr/>
      <dgm:t>
        <a:bodyPr/>
        <a:lstStyle/>
        <a:p>
          <a:endParaRPr lang="en-US"/>
        </a:p>
      </dgm:t>
    </dgm:pt>
    <dgm:pt modelId="{0A4D073D-B367-43AA-88F9-0F9684780769}">
      <dgm:prSet/>
      <dgm:spPr/>
      <dgm:t>
        <a:bodyPr/>
        <a:lstStyle/>
        <a:p>
          <a:r>
            <a:rPr lang="es-EC" b="1"/>
            <a:t>AdminLTE</a:t>
          </a:r>
          <a:r>
            <a:rPr lang="es-EC"/>
            <a:t>: Plantilla de panel de administración y dashboard basada en Bootstrap, utilizada para la interfaz de usuario de la aplicación Flask.</a:t>
          </a:r>
          <a:endParaRPr lang="en-US"/>
        </a:p>
      </dgm:t>
    </dgm:pt>
    <dgm:pt modelId="{9C456EF2-8E15-466E-A891-D6230E9572BD}" type="parTrans" cxnId="{87D13771-EFF9-494C-983B-1039CEB4E788}">
      <dgm:prSet/>
      <dgm:spPr/>
      <dgm:t>
        <a:bodyPr/>
        <a:lstStyle/>
        <a:p>
          <a:endParaRPr lang="en-US"/>
        </a:p>
      </dgm:t>
    </dgm:pt>
    <dgm:pt modelId="{42901EB4-B97F-49AA-87D1-EC769F54479A}" type="sibTrans" cxnId="{87D13771-EFF9-494C-983B-1039CEB4E788}">
      <dgm:prSet/>
      <dgm:spPr/>
      <dgm:t>
        <a:bodyPr/>
        <a:lstStyle/>
        <a:p>
          <a:endParaRPr lang="en-US"/>
        </a:p>
      </dgm:t>
    </dgm:pt>
    <dgm:pt modelId="{CB2ADFAD-D38F-4A59-830D-F987C3FD2BB7}">
      <dgm:prSet/>
      <dgm:spPr/>
      <dgm:t>
        <a:bodyPr/>
        <a:lstStyle/>
        <a:p>
          <a:r>
            <a:rPr lang="es-EC" b="1"/>
            <a:t>Jupyter Notebook / Google Colab</a:t>
          </a:r>
          <a:r>
            <a:rPr lang="es-EC"/>
            <a:t>: Entorno de desarrollo interactivo utilizado para escribir y ejecutar el código de análisis y modelado.</a:t>
          </a:r>
          <a:endParaRPr lang="en-US"/>
        </a:p>
      </dgm:t>
    </dgm:pt>
    <dgm:pt modelId="{E6CA0BFE-4E08-41B1-AF6B-2AEC91152F5E}" type="parTrans" cxnId="{DF3796B8-A2B4-4B09-A0BC-08DAD30F4621}">
      <dgm:prSet/>
      <dgm:spPr/>
      <dgm:t>
        <a:bodyPr/>
        <a:lstStyle/>
        <a:p>
          <a:endParaRPr lang="en-US"/>
        </a:p>
      </dgm:t>
    </dgm:pt>
    <dgm:pt modelId="{00F1EA83-CC5A-4430-AB6B-246D56FA2062}" type="sibTrans" cxnId="{DF3796B8-A2B4-4B09-A0BC-08DAD30F4621}">
      <dgm:prSet/>
      <dgm:spPr/>
      <dgm:t>
        <a:bodyPr/>
        <a:lstStyle/>
        <a:p>
          <a:endParaRPr lang="en-US"/>
        </a:p>
      </dgm:t>
    </dgm:pt>
    <dgm:pt modelId="{AD2BC482-7BD8-A34E-9084-723C8072C87D}" type="pres">
      <dgm:prSet presAssocID="{EBF688CA-9AC4-4122-A14D-13B5991F9977}" presName="Name0" presStyleCnt="0">
        <dgm:presLayoutVars>
          <dgm:dir/>
          <dgm:animLvl val="lvl"/>
          <dgm:resizeHandles val="exact"/>
        </dgm:presLayoutVars>
      </dgm:prSet>
      <dgm:spPr/>
    </dgm:pt>
    <dgm:pt modelId="{8CD5C1D4-5BF0-FE4C-9A76-48C98E0A5700}" type="pres">
      <dgm:prSet presAssocID="{341559DF-CEBE-44E5-8E28-020DAE9C1C8C}" presName="linNode" presStyleCnt="0"/>
      <dgm:spPr/>
    </dgm:pt>
    <dgm:pt modelId="{1AED9D7B-48B5-F34D-A270-50B18DAA3B7C}" type="pres">
      <dgm:prSet presAssocID="{341559DF-CEBE-44E5-8E28-020DAE9C1C8C}" presName="parentText" presStyleLbl="alignNode1" presStyleIdx="0" presStyleCnt="9">
        <dgm:presLayoutVars>
          <dgm:chMax val="1"/>
          <dgm:bulletEnabled/>
        </dgm:presLayoutVars>
      </dgm:prSet>
      <dgm:spPr/>
    </dgm:pt>
    <dgm:pt modelId="{F65BAFB6-4B0D-3F4B-A756-8C2632C849B7}" type="pres">
      <dgm:prSet presAssocID="{341559DF-CEBE-44E5-8E28-020DAE9C1C8C}" presName="descendantText" presStyleLbl="alignAccFollowNode1" presStyleIdx="0" presStyleCnt="9">
        <dgm:presLayoutVars>
          <dgm:bulletEnabled/>
        </dgm:presLayoutVars>
      </dgm:prSet>
      <dgm:spPr/>
    </dgm:pt>
    <dgm:pt modelId="{04077BC2-6D03-ED41-9A70-4AF27BD1ED3E}" type="pres">
      <dgm:prSet presAssocID="{47D48EAE-733B-4BB8-B025-6F4E82C59E7F}" presName="sp" presStyleCnt="0"/>
      <dgm:spPr/>
    </dgm:pt>
    <dgm:pt modelId="{10C1CAF7-7E87-1949-9BEA-1304974F265B}" type="pres">
      <dgm:prSet presAssocID="{5B0DD198-599C-489A-A180-1348FDF9801F}" presName="linNode" presStyleCnt="0"/>
      <dgm:spPr/>
    </dgm:pt>
    <dgm:pt modelId="{135A04E3-4735-8D42-BA82-33348302605A}" type="pres">
      <dgm:prSet presAssocID="{5B0DD198-599C-489A-A180-1348FDF9801F}" presName="parentText" presStyleLbl="alignNode1" presStyleIdx="1" presStyleCnt="9">
        <dgm:presLayoutVars>
          <dgm:chMax val="1"/>
          <dgm:bulletEnabled/>
        </dgm:presLayoutVars>
      </dgm:prSet>
      <dgm:spPr/>
    </dgm:pt>
    <dgm:pt modelId="{F46C2008-C202-F046-8F7D-002705A482E3}" type="pres">
      <dgm:prSet presAssocID="{5B0DD198-599C-489A-A180-1348FDF9801F}" presName="descendantText" presStyleLbl="alignAccFollowNode1" presStyleIdx="1" presStyleCnt="9">
        <dgm:presLayoutVars>
          <dgm:bulletEnabled/>
        </dgm:presLayoutVars>
      </dgm:prSet>
      <dgm:spPr/>
    </dgm:pt>
    <dgm:pt modelId="{61B0F5F1-B012-5C4D-95CA-76CDD2FAF303}" type="pres">
      <dgm:prSet presAssocID="{FA915C12-B9B1-44F4-B546-15B5CE26AB92}" presName="sp" presStyleCnt="0"/>
      <dgm:spPr/>
    </dgm:pt>
    <dgm:pt modelId="{C0942903-8933-0949-BAE7-3FB199AD8C59}" type="pres">
      <dgm:prSet presAssocID="{C258539E-1CC8-4A41-9365-AE2453C6277B}" presName="linNode" presStyleCnt="0"/>
      <dgm:spPr/>
    </dgm:pt>
    <dgm:pt modelId="{6BBEF912-3390-934C-ACF6-F997E8629FD0}" type="pres">
      <dgm:prSet presAssocID="{C258539E-1CC8-4A41-9365-AE2453C6277B}" presName="parentText" presStyleLbl="alignNode1" presStyleIdx="2" presStyleCnt="9">
        <dgm:presLayoutVars>
          <dgm:chMax val="1"/>
          <dgm:bulletEnabled/>
        </dgm:presLayoutVars>
      </dgm:prSet>
      <dgm:spPr/>
    </dgm:pt>
    <dgm:pt modelId="{5E2184AA-2550-DD48-910D-C799FFAB8660}" type="pres">
      <dgm:prSet presAssocID="{C258539E-1CC8-4A41-9365-AE2453C6277B}" presName="descendantText" presStyleLbl="alignAccFollowNode1" presStyleIdx="2" presStyleCnt="9">
        <dgm:presLayoutVars>
          <dgm:bulletEnabled/>
        </dgm:presLayoutVars>
      </dgm:prSet>
      <dgm:spPr/>
    </dgm:pt>
    <dgm:pt modelId="{CDDB92E0-9E32-B74A-89DA-4DF1BCD469B5}" type="pres">
      <dgm:prSet presAssocID="{993C458C-E2AA-4DF4-9D23-C4B13C34215D}" presName="sp" presStyleCnt="0"/>
      <dgm:spPr/>
    </dgm:pt>
    <dgm:pt modelId="{591931A3-3C32-574E-92BC-B6537CFF733A}" type="pres">
      <dgm:prSet presAssocID="{2B5D0810-F0A0-4AF2-BF0D-AD3E44FE50E3}" presName="linNode" presStyleCnt="0"/>
      <dgm:spPr/>
    </dgm:pt>
    <dgm:pt modelId="{EA26104E-6157-BD41-A966-5298F1974DC8}" type="pres">
      <dgm:prSet presAssocID="{2B5D0810-F0A0-4AF2-BF0D-AD3E44FE50E3}" presName="parentText" presStyleLbl="alignNode1" presStyleIdx="3" presStyleCnt="9">
        <dgm:presLayoutVars>
          <dgm:chMax val="1"/>
          <dgm:bulletEnabled/>
        </dgm:presLayoutVars>
      </dgm:prSet>
      <dgm:spPr/>
    </dgm:pt>
    <dgm:pt modelId="{9CC11C9A-02E8-0C43-AABC-FEFEF7DD7329}" type="pres">
      <dgm:prSet presAssocID="{2B5D0810-F0A0-4AF2-BF0D-AD3E44FE50E3}" presName="descendantText" presStyleLbl="alignAccFollowNode1" presStyleIdx="3" presStyleCnt="9">
        <dgm:presLayoutVars>
          <dgm:bulletEnabled/>
        </dgm:presLayoutVars>
      </dgm:prSet>
      <dgm:spPr/>
    </dgm:pt>
    <dgm:pt modelId="{1CC960B2-CF3F-8B45-BE6B-295253FBDF54}" type="pres">
      <dgm:prSet presAssocID="{868C1BD3-6844-4A1D-A8A8-A3AE3833ACCF}" presName="sp" presStyleCnt="0"/>
      <dgm:spPr/>
    </dgm:pt>
    <dgm:pt modelId="{26F618DD-52C4-5B47-8017-E7E4CA27360F}" type="pres">
      <dgm:prSet presAssocID="{94930606-05DF-4363-993F-F37781B6684C}" presName="linNode" presStyleCnt="0"/>
      <dgm:spPr/>
    </dgm:pt>
    <dgm:pt modelId="{28034F8B-2750-F04D-ACBC-275C7F2D2F81}" type="pres">
      <dgm:prSet presAssocID="{94930606-05DF-4363-993F-F37781B6684C}" presName="parentText" presStyleLbl="alignNode1" presStyleIdx="4" presStyleCnt="9">
        <dgm:presLayoutVars>
          <dgm:chMax val="1"/>
          <dgm:bulletEnabled/>
        </dgm:presLayoutVars>
      </dgm:prSet>
      <dgm:spPr/>
    </dgm:pt>
    <dgm:pt modelId="{DE73B480-8D29-8945-8FDF-E62EA5DE23F2}" type="pres">
      <dgm:prSet presAssocID="{94930606-05DF-4363-993F-F37781B6684C}" presName="descendantText" presStyleLbl="alignAccFollowNode1" presStyleIdx="4" presStyleCnt="9">
        <dgm:presLayoutVars>
          <dgm:bulletEnabled/>
        </dgm:presLayoutVars>
      </dgm:prSet>
      <dgm:spPr/>
    </dgm:pt>
    <dgm:pt modelId="{E1E02C6E-9945-CB43-AA4E-8B4E41AA8F22}" type="pres">
      <dgm:prSet presAssocID="{EEF60B20-A921-40EB-A67E-173B215B69A5}" presName="sp" presStyleCnt="0"/>
      <dgm:spPr/>
    </dgm:pt>
    <dgm:pt modelId="{858B20FC-B538-4841-ACC5-02B300692915}" type="pres">
      <dgm:prSet presAssocID="{55ABB9DB-1561-4FB9-B9CF-808379E763FB}" presName="linNode" presStyleCnt="0"/>
      <dgm:spPr/>
    </dgm:pt>
    <dgm:pt modelId="{825690F1-E9D7-2D41-AB99-3D51C261FE78}" type="pres">
      <dgm:prSet presAssocID="{55ABB9DB-1561-4FB9-B9CF-808379E763FB}" presName="parentText" presStyleLbl="alignNode1" presStyleIdx="5" presStyleCnt="9">
        <dgm:presLayoutVars>
          <dgm:chMax val="1"/>
          <dgm:bulletEnabled/>
        </dgm:presLayoutVars>
      </dgm:prSet>
      <dgm:spPr/>
    </dgm:pt>
    <dgm:pt modelId="{0F732FBD-E080-2B4B-BEB3-C795F4D48AA3}" type="pres">
      <dgm:prSet presAssocID="{55ABB9DB-1561-4FB9-B9CF-808379E763FB}" presName="descendantText" presStyleLbl="alignAccFollowNode1" presStyleIdx="5" presStyleCnt="9">
        <dgm:presLayoutVars>
          <dgm:bulletEnabled/>
        </dgm:presLayoutVars>
      </dgm:prSet>
      <dgm:spPr/>
    </dgm:pt>
    <dgm:pt modelId="{D20D803C-9A79-F846-A3D0-DB876C13AD21}" type="pres">
      <dgm:prSet presAssocID="{B623EF1F-4026-4345-B62C-BD3346DBA374}" presName="sp" presStyleCnt="0"/>
      <dgm:spPr/>
    </dgm:pt>
    <dgm:pt modelId="{319F9B4D-2954-EC4A-ADD1-6FECDDBC8260}" type="pres">
      <dgm:prSet presAssocID="{D41B53C9-E068-45C6-B37C-135A2290619A}" presName="linNode" presStyleCnt="0"/>
      <dgm:spPr/>
    </dgm:pt>
    <dgm:pt modelId="{CAE3D217-329E-9B4F-8C17-8B4BB7E311BD}" type="pres">
      <dgm:prSet presAssocID="{D41B53C9-E068-45C6-B37C-135A2290619A}" presName="parentText" presStyleLbl="alignNode1" presStyleIdx="6" presStyleCnt="9">
        <dgm:presLayoutVars>
          <dgm:chMax val="1"/>
          <dgm:bulletEnabled/>
        </dgm:presLayoutVars>
      </dgm:prSet>
      <dgm:spPr/>
    </dgm:pt>
    <dgm:pt modelId="{4C65F723-23CC-9141-A1A8-580C29FFB667}" type="pres">
      <dgm:prSet presAssocID="{D41B53C9-E068-45C6-B37C-135A2290619A}" presName="descendantText" presStyleLbl="alignAccFollowNode1" presStyleIdx="6" presStyleCnt="9">
        <dgm:presLayoutVars>
          <dgm:bulletEnabled/>
        </dgm:presLayoutVars>
      </dgm:prSet>
      <dgm:spPr/>
    </dgm:pt>
    <dgm:pt modelId="{2FC6D9F8-8F00-564B-A700-800E39CE9F2B}" type="pres">
      <dgm:prSet presAssocID="{28E0C303-08E2-4C66-8234-AD0A1AF94362}" presName="sp" presStyleCnt="0"/>
      <dgm:spPr/>
    </dgm:pt>
    <dgm:pt modelId="{C47A5534-D5E1-F04D-919A-56C77A69157F}" type="pres">
      <dgm:prSet presAssocID="{0A4D073D-B367-43AA-88F9-0F9684780769}" presName="linNode" presStyleCnt="0"/>
      <dgm:spPr/>
    </dgm:pt>
    <dgm:pt modelId="{0AC701C5-4285-CF4C-833A-3D58FF82BF0C}" type="pres">
      <dgm:prSet presAssocID="{0A4D073D-B367-43AA-88F9-0F9684780769}" presName="parentText" presStyleLbl="alignNode1" presStyleIdx="7" presStyleCnt="9">
        <dgm:presLayoutVars>
          <dgm:chMax val="1"/>
          <dgm:bulletEnabled/>
        </dgm:presLayoutVars>
      </dgm:prSet>
      <dgm:spPr/>
    </dgm:pt>
    <dgm:pt modelId="{551D6101-2E93-3643-9E56-2104B429C6D0}" type="pres">
      <dgm:prSet presAssocID="{0A4D073D-B367-43AA-88F9-0F9684780769}" presName="descendantText" presStyleLbl="alignAccFollowNode1" presStyleIdx="7" presStyleCnt="9">
        <dgm:presLayoutVars>
          <dgm:bulletEnabled/>
        </dgm:presLayoutVars>
      </dgm:prSet>
      <dgm:spPr/>
    </dgm:pt>
    <dgm:pt modelId="{A3C4A865-12F7-4F4D-B67A-11FA859C5B2D}" type="pres">
      <dgm:prSet presAssocID="{42901EB4-B97F-49AA-87D1-EC769F54479A}" presName="sp" presStyleCnt="0"/>
      <dgm:spPr/>
    </dgm:pt>
    <dgm:pt modelId="{3C243F4F-CA43-F644-95AE-924BB5F33B78}" type="pres">
      <dgm:prSet presAssocID="{CB2ADFAD-D38F-4A59-830D-F987C3FD2BB7}" presName="linNode" presStyleCnt="0"/>
      <dgm:spPr/>
    </dgm:pt>
    <dgm:pt modelId="{151AA83C-1A40-C046-9283-90A1B21847FF}" type="pres">
      <dgm:prSet presAssocID="{CB2ADFAD-D38F-4A59-830D-F987C3FD2BB7}" presName="parentText" presStyleLbl="alignNode1" presStyleIdx="8" presStyleCnt="9">
        <dgm:presLayoutVars>
          <dgm:chMax val="1"/>
          <dgm:bulletEnabled/>
        </dgm:presLayoutVars>
      </dgm:prSet>
      <dgm:spPr/>
    </dgm:pt>
    <dgm:pt modelId="{710F0D08-647C-C44B-B23F-7BFA2E5B1557}" type="pres">
      <dgm:prSet presAssocID="{CB2ADFAD-D38F-4A59-830D-F987C3FD2BB7}" presName="descendantText" presStyleLbl="alignAccFollowNode1" presStyleIdx="8" presStyleCnt="9">
        <dgm:presLayoutVars>
          <dgm:bulletEnabled/>
        </dgm:presLayoutVars>
      </dgm:prSet>
      <dgm:spPr/>
    </dgm:pt>
  </dgm:ptLst>
  <dgm:cxnLst>
    <dgm:cxn modelId="{D5C48405-7A6B-4846-82C9-24B043BCE455}" srcId="{EBF688CA-9AC4-4122-A14D-13B5991F9977}" destId="{D41B53C9-E068-45C6-B37C-135A2290619A}" srcOrd="6" destOrd="0" parTransId="{D8EF852A-1A7E-4735-932F-BA486DDF0343}" sibTransId="{28E0C303-08E2-4C66-8234-AD0A1AF94362}"/>
    <dgm:cxn modelId="{8A28C905-C359-0942-9253-8388DFA3113A}" type="presOf" srcId="{EBF688CA-9AC4-4122-A14D-13B5991F9977}" destId="{AD2BC482-7BD8-A34E-9084-723C8072C87D}" srcOrd="0" destOrd="0" presId="urn:microsoft.com/office/officeart/2016/7/layout/VerticalSolidActionList"/>
    <dgm:cxn modelId="{BC84C91C-8450-AC47-8230-79FEB8E520A2}" type="presOf" srcId="{0A4D073D-B367-43AA-88F9-0F9684780769}" destId="{0AC701C5-4285-CF4C-833A-3D58FF82BF0C}" srcOrd="0" destOrd="0" presId="urn:microsoft.com/office/officeart/2016/7/layout/VerticalSolidActionList"/>
    <dgm:cxn modelId="{C75B9728-8507-5142-A3A2-CC816AFA3BEB}" type="presOf" srcId="{CB2ADFAD-D38F-4A59-830D-F987C3FD2BB7}" destId="{151AA83C-1A40-C046-9283-90A1B21847FF}" srcOrd="0" destOrd="0" presId="urn:microsoft.com/office/officeart/2016/7/layout/VerticalSolidActionList"/>
    <dgm:cxn modelId="{447BD229-DD59-467E-A82D-0BADF839F7ED}" srcId="{EBF688CA-9AC4-4122-A14D-13B5991F9977}" destId="{5B0DD198-599C-489A-A180-1348FDF9801F}" srcOrd="1" destOrd="0" parTransId="{94AF7BF6-7320-4C0A-805E-E2F1BA25FE9E}" sibTransId="{FA915C12-B9B1-44F4-B546-15B5CE26AB92}"/>
    <dgm:cxn modelId="{AF54914A-5643-4C3C-BD25-27449582994E}" srcId="{94930606-05DF-4363-993F-F37781B6684C}" destId="{6BE67FCE-C5E0-467C-89B6-3C59315C4B59}" srcOrd="0" destOrd="0" parTransId="{8EE2A36F-4757-433A-BFCD-40972A12F47C}" sibTransId="{D5335C91-08E2-41D5-864D-ABF34FEDA2CF}"/>
    <dgm:cxn modelId="{741DC370-A854-024C-85DA-419CC47706C7}" type="presOf" srcId="{A3F08648-2731-44B5-A36D-FFA1F5FC4657}" destId="{DE73B480-8D29-8945-8FDF-E62EA5DE23F2}" srcOrd="0" destOrd="1" presId="urn:microsoft.com/office/officeart/2016/7/layout/VerticalSolidActionList"/>
    <dgm:cxn modelId="{87D13771-EFF9-494C-983B-1039CEB4E788}" srcId="{EBF688CA-9AC4-4122-A14D-13B5991F9977}" destId="{0A4D073D-B367-43AA-88F9-0F9684780769}" srcOrd="7" destOrd="0" parTransId="{9C456EF2-8E15-466E-A891-D6230E9572BD}" sibTransId="{42901EB4-B97F-49AA-87D1-EC769F54479A}"/>
    <dgm:cxn modelId="{3DDB5C82-C03F-44C8-94E9-5F025518E888}" srcId="{94930606-05DF-4363-993F-F37781B6684C}" destId="{03BC15B4-5872-4F30-88C8-DD2909FABDBB}" srcOrd="2" destOrd="0" parTransId="{A756B088-30E2-4077-AEE7-008F779E4CFC}" sibTransId="{D73803CB-8C30-4D52-A86F-D5C3A9CE67EA}"/>
    <dgm:cxn modelId="{02341A85-28BD-6A45-80A8-078B21C9413C}" type="presOf" srcId="{94930606-05DF-4363-993F-F37781B6684C}" destId="{28034F8B-2750-F04D-ACBC-275C7F2D2F81}" srcOrd="0" destOrd="0" presId="urn:microsoft.com/office/officeart/2016/7/layout/VerticalSolidActionList"/>
    <dgm:cxn modelId="{39F26E85-F428-4554-9935-129B7A9F097A}" srcId="{EBF688CA-9AC4-4122-A14D-13B5991F9977}" destId="{2B5D0810-F0A0-4AF2-BF0D-AD3E44FE50E3}" srcOrd="3" destOrd="0" parTransId="{DE2F3737-7E38-484F-B769-011736F8E92F}" sibTransId="{868C1BD3-6844-4A1D-A8A8-A3AE3833ACCF}"/>
    <dgm:cxn modelId="{D3483486-B641-3943-8C63-E4A5DACC45CE}" type="presOf" srcId="{5B0DD198-599C-489A-A180-1348FDF9801F}" destId="{135A04E3-4735-8D42-BA82-33348302605A}" srcOrd="0" destOrd="0" presId="urn:microsoft.com/office/officeart/2016/7/layout/VerticalSolidActionList"/>
    <dgm:cxn modelId="{0A11BB8B-17DC-4902-AE41-49C71B75A497}" srcId="{EBF688CA-9AC4-4122-A14D-13B5991F9977}" destId="{94930606-05DF-4363-993F-F37781B6684C}" srcOrd="4" destOrd="0" parTransId="{7556E3A2-B97C-4E35-8FBD-6F202D232C1E}" sibTransId="{EEF60B20-A921-40EB-A67E-173B215B69A5}"/>
    <dgm:cxn modelId="{FD8D868C-1647-432B-8EE3-94B966C6CD47}" srcId="{EBF688CA-9AC4-4122-A14D-13B5991F9977}" destId="{C258539E-1CC8-4A41-9365-AE2453C6277B}" srcOrd="2" destOrd="0" parTransId="{CA102896-7194-43D4-9CA9-6F001F207949}" sibTransId="{993C458C-E2AA-4DF4-9D23-C4B13C34215D}"/>
    <dgm:cxn modelId="{01032598-88C5-B54D-8791-866A1BDBD183}" type="presOf" srcId="{341559DF-CEBE-44E5-8E28-020DAE9C1C8C}" destId="{1AED9D7B-48B5-F34D-A270-50B18DAA3B7C}" srcOrd="0" destOrd="0" presId="urn:microsoft.com/office/officeart/2016/7/layout/VerticalSolidActionList"/>
    <dgm:cxn modelId="{ABC30C9A-25E7-9347-9597-776C61B15299}" type="presOf" srcId="{6BE67FCE-C5E0-467C-89B6-3C59315C4B59}" destId="{DE73B480-8D29-8945-8FDF-E62EA5DE23F2}" srcOrd="0" destOrd="0" presId="urn:microsoft.com/office/officeart/2016/7/layout/VerticalSolidActionList"/>
    <dgm:cxn modelId="{900007AC-628F-D745-A409-B6855B6338F6}" type="presOf" srcId="{DA10EB21-1650-464F-A201-81FCC1CB2DF9}" destId="{DE73B480-8D29-8945-8FDF-E62EA5DE23F2}" srcOrd="0" destOrd="3" presId="urn:microsoft.com/office/officeart/2016/7/layout/VerticalSolidActionList"/>
    <dgm:cxn modelId="{27E8D4AE-2174-084D-8D9C-653B56184A6F}" type="presOf" srcId="{03BC15B4-5872-4F30-88C8-DD2909FABDBB}" destId="{DE73B480-8D29-8945-8FDF-E62EA5DE23F2}" srcOrd="0" destOrd="2" presId="urn:microsoft.com/office/officeart/2016/7/layout/VerticalSolidActionList"/>
    <dgm:cxn modelId="{EC1B19B4-0CB9-46C7-A320-81D8FA154636}" srcId="{94930606-05DF-4363-993F-F37781B6684C}" destId="{DA10EB21-1650-464F-A201-81FCC1CB2DF9}" srcOrd="3" destOrd="0" parTransId="{96FC91D9-63E9-4EA6-8E17-EB0A7393B48F}" sibTransId="{993FCC59-D227-49E9-BD40-D068AEF40D40}"/>
    <dgm:cxn modelId="{DF3796B8-A2B4-4B09-A0BC-08DAD30F4621}" srcId="{EBF688CA-9AC4-4122-A14D-13B5991F9977}" destId="{CB2ADFAD-D38F-4A59-830D-F987C3FD2BB7}" srcOrd="8" destOrd="0" parTransId="{E6CA0BFE-4E08-41B1-AF6B-2AEC91152F5E}" sibTransId="{00F1EA83-CC5A-4430-AB6B-246D56FA2062}"/>
    <dgm:cxn modelId="{6D7CFEBA-AA5C-4FFE-AC20-DA1710FD6DE8}" srcId="{94930606-05DF-4363-993F-F37781B6684C}" destId="{A3F08648-2731-44B5-A36D-FFA1F5FC4657}" srcOrd="1" destOrd="0" parTransId="{65B9BE63-32E1-4253-8CFD-2DFEEDF87384}" sibTransId="{FBCD0B9D-7D8F-4F32-BCDA-6923AF3A0CEC}"/>
    <dgm:cxn modelId="{9611B4C3-94EF-4F7A-A5CD-DCDFC5EE15DF}" srcId="{EBF688CA-9AC4-4122-A14D-13B5991F9977}" destId="{55ABB9DB-1561-4FB9-B9CF-808379E763FB}" srcOrd="5" destOrd="0" parTransId="{C9583535-5E0C-43E5-B521-EF853EBAAA09}" sibTransId="{B623EF1F-4026-4345-B62C-BD3346DBA374}"/>
    <dgm:cxn modelId="{A024EFDD-8FF0-434E-B0BB-6535AF24589B}" type="presOf" srcId="{55ABB9DB-1561-4FB9-B9CF-808379E763FB}" destId="{825690F1-E9D7-2D41-AB99-3D51C261FE78}" srcOrd="0" destOrd="0" presId="urn:microsoft.com/office/officeart/2016/7/layout/VerticalSolidActionList"/>
    <dgm:cxn modelId="{44330AE6-8782-DC48-9C85-C194B06AA38F}" type="presOf" srcId="{D41B53C9-E068-45C6-B37C-135A2290619A}" destId="{CAE3D217-329E-9B4F-8C17-8B4BB7E311BD}" srcOrd="0" destOrd="0" presId="urn:microsoft.com/office/officeart/2016/7/layout/VerticalSolidActionList"/>
    <dgm:cxn modelId="{99FA48ED-BB13-834B-A1ED-C3D25BC48A93}" type="presOf" srcId="{C258539E-1CC8-4A41-9365-AE2453C6277B}" destId="{6BBEF912-3390-934C-ACF6-F997E8629FD0}" srcOrd="0" destOrd="0" presId="urn:microsoft.com/office/officeart/2016/7/layout/VerticalSolidActionList"/>
    <dgm:cxn modelId="{7838F8F7-DA52-426F-AB7D-6565D478B961}" srcId="{EBF688CA-9AC4-4122-A14D-13B5991F9977}" destId="{341559DF-CEBE-44E5-8E28-020DAE9C1C8C}" srcOrd="0" destOrd="0" parTransId="{4F044F12-A2DD-4576-885C-E070EE59BFAC}" sibTransId="{47D48EAE-733B-4BB8-B025-6F4E82C59E7F}"/>
    <dgm:cxn modelId="{6CD6EFFE-FCB5-A441-84E2-493127868AC7}" type="presOf" srcId="{2B5D0810-F0A0-4AF2-BF0D-AD3E44FE50E3}" destId="{EA26104E-6157-BD41-A966-5298F1974DC8}" srcOrd="0" destOrd="0" presId="urn:microsoft.com/office/officeart/2016/7/layout/VerticalSolidActionList"/>
    <dgm:cxn modelId="{2724FB72-903B-5F48-80C9-54901A255A19}" type="presParOf" srcId="{AD2BC482-7BD8-A34E-9084-723C8072C87D}" destId="{8CD5C1D4-5BF0-FE4C-9A76-48C98E0A5700}" srcOrd="0" destOrd="0" presId="urn:microsoft.com/office/officeart/2016/7/layout/VerticalSolidActionList"/>
    <dgm:cxn modelId="{28856E06-3D35-D04C-8A5D-642E800DBCBB}" type="presParOf" srcId="{8CD5C1D4-5BF0-FE4C-9A76-48C98E0A5700}" destId="{1AED9D7B-48B5-F34D-A270-50B18DAA3B7C}" srcOrd="0" destOrd="0" presId="urn:microsoft.com/office/officeart/2016/7/layout/VerticalSolidActionList"/>
    <dgm:cxn modelId="{C0930B59-0E55-AB4E-BC3F-2E8186965874}" type="presParOf" srcId="{8CD5C1D4-5BF0-FE4C-9A76-48C98E0A5700}" destId="{F65BAFB6-4B0D-3F4B-A756-8C2632C849B7}" srcOrd="1" destOrd="0" presId="urn:microsoft.com/office/officeart/2016/7/layout/VerticalSolidActionList"/>
    <dgm:cxn modelId="{42D1F908-EFDA-624E-9E71-43FE11E03EE6}" type="presParOf" srcId="{AD2BC482-7BD8-A34E-9084-723C8072C87D}" destId="{04077BC2-6D03-ED41-9A70-4AF27BD1ED3E}" srcOrd="1" destOrd="0" presId="urn:microsoft.com/office/officeart/2016/7/layout/VerticalSolidActionList"/>
    <dgm:cxn modelId="{DAA1B87F-4551-7B4E-9D96-8E17BAC1A43D}" type="presParOf" srcId="{AD2BC482-7BD8-A34E-9084-723C8072C87D}" destId="{10C1CAF7-7E87-1949-9BEA-1304974F265B}" srcOrd="2" destOrd="0" presId="urn:microsoft.com/office/officeart/2016/7/layout/VerticalSolidActionList"/>
    <dgm:cxn modelId="{326E6A0F-ECE8-B04A-8DBA-2841388D47D0}" type="presParOf" srcId="{10C1CAF7-7E87-1949-9BEA-1304974F265B}" destId="{135A04E3-4735-8D42-BA82-33348302605A}" srcOrd="0" destOrd="0" presId="urn:microsoft.com/office/officeart/2016/7/layout/VerticalSolidActionList"/>
    <dgm:cxn modelId="{8EFC8668-FAE6-1B40-A13D-779F02327D1A}" type="presParOf" srcId="{10C1CAF7-7E87-1949-9BEA-1304974F265B}" destId="{F46C2008-C202-F046-8F7D-002705A482E3}" srcOrd="1" destOrd="0" presId="urn:microsoft.com/office/officeart/2016/7/layout/VerticalSolidActionList"/>
    <dgm:cxn modelId="{1328F62B-FC73-EB4F-992F-10307FF00E2B}" type="presParOf" srcId="{AD2BC482-7BD8-A34E-9084-723C8072C87D}" destId="{61B0F5F1-B012-5C4D-95CA-76CDD2FAF303}" srcOrd="3" destOrd="0" presId="urn:microsoft.com/office/officeart/2016/7/layout/VerticalSolidActionList"/>
    <dgm:cxn modelId="{3023ED47-8022-7646-8131-A64F1EE47DD4}" type="presParOf" srcId="{AD2BC482-7BD8-A34E-9084-723C8072C87D}" destId="{C0942903-8933-0949-BAE7-3FB199AD8C59}" srcOrd="4" destOrd="0" presId="urn:microsoft.com/office/officeart/2016/7/layout/VerticalSolidActionList"/>
    <dgm:cxn modelId="{871CB440-111C-9743-BE26-34B96C98E8B4}" type="presParOf" srcId="{C0942903-8933-0949-BAE7-3FB199AD8C59}" destId="{6BBEF912-3390-934C-ACF6-F997E8629FD0}" srcOrd="0" destOrd="0" presId="urn:microsoft.com/office/officeart/2016/7/layout/VerticalSolidActionList"/>
    <dgm:cxn modelId="{61A0F3DD-A609-9044-B81F-03F7DB230CEB}" type="presParOf" srcId="{C0942903-8933-0949-BAE7-3FB199AD8C59}" destId="{5E2184AA-2550-DD48-910D-C799FFAB8660}" srcOrd="1" destOrd="0" presId="urn:microsoft.com/office/officeart/2016/7/layout/VerticalSolidActionList"/>
    <dgm:cxn modelId="{07DE6030-50BB-3740-B62C-3F50469CE376}" type="presParOf" srcId="{AD2BC482-7BD8-A34E-9084-723C8072C87D}" destId="{CDDB92E0-9E32-B74A-89DA-4DF1BCD469B5}" srcOrd="5" destOrd="0" presId="urn:microsoft.com/office/officeart/2016/7/layout/VerticalSolidActionList"/>
    <dgm:cxn modelId="{33FED15E-1ABA-0547-9B36-128E924F64C0}" type="presParOf" srcId="{AD2BC482-7BD8-A34E-9084-723C8072C87D}" destId="{591931A3-3C32-574E-92BC-B6537CFF733A}" srcOrd="6" destOrd="0" presId="urn:microsoft.com/office/officeart/2016/7/layout/VerticalSolidActionList"/>
    <dgm:cxn modelId="{5D579655-2301-1946-AAAE-C8197160EE62}" type="presParOf" srcId="{591931A3-3C32-574E-92BC-B6537CFF733A}" destId="{EA26104E-6157-BD41-A966-5298F1974DC8}" srcOrd="0" destOrd="0" presId="urn:microsoft.com/office/officeart/2016/7/layout/VerticalSolidActionList"/>
    <dgm:cxn modelId="{7894DB80-BF83-C546-AA83-8D1DC1EE3A79}" type="presParOf" srcId="{591931A3-3C32-574E-92BC-B6537CFF733A}" destId="{9CC11C9A-02E8-0C43-AABC-FEFEF7DD7329}" srcOrd="1" destOrd="0" presId="urn:microsoft.com/office/officeart/2016/7/layout/VerticalSolidActionList"/>
    <dgm:cxn modelId="{439C6968-9DF6-484F-83D8-D0BCC9E03CB9}" type="presParOf" srcId="{AD2BC482-7BD8-A34E-9084-723C8072C87D}" destId="{1CC960B2-CF3F-8B45-BE6B-295253FBDF54}" srcOrd="7" destOrd="0" presId="urn:microsoft.com/office/officeart/2016/7/layout/VerticalSolidActionList"/>
    <dgm:cxn modelId="{EEF05A41-FCF7-6A4E-A34C-DD96C0BFD593}" type="presParOf" srcId="{AD2BC482-7BD8-A34E-9084-723C8072C87D}" destId="{26F618DD-52C4-5B47-8017-E7E4CA27360F}" srcOrd="8" destOrd="0" presId="urn:microsoft.com/office/officeart/2016/7/layout/VerticalSolidActionList"/>
    <dgm:cxn modelId="{B32F0DD4-3909-BA41-B403-A60751122A45}" type="presParOf" srcId="{26F618DD-52C4-5B47-8017-E7E4CA27360F}" destId="{28034F8B-2750-F04D-ACBC-275C7F2D2F81}" srcOrd="0" destOrd="0" presId="urn:microsoft.com/office/officeart/2016/7/layout/VerticalSolidActionList"/>
    <dgm:cxn modelId="{44364580-4A53-7E43-9597-ABA4F8A83E10}" type="presParOf" srcId="{26F618DD-52C4-5B47-8017-E7E4CA27360F}" destId="{DE73B480-8D29-8945-8FDF-E62EA5DE23F2}" srcOrd="1" destOrd="0" presId="urn:microsoft.com/office/officeart/2016/7/layout/VerticalSolidActionList"/>
    <dgm:cxn modelId="{78B43DC2-27D5-914F-8806-8A8424E8ED08}" type="presParOf" srcId="{AD2BC482-7BD8-A34E-9084-723C8072C87D}" destId="{E1E02C6E-9945-CB43-AA4E-8B4E41AA8F22}" srcOrd="9" destOrd="0" presId="urn:microsoft.com/office/officeart/2016/7/layout/VerticalSolidActionList"/>
    <dgm:cxn modelId="{A4EB8B2E-3BDE-8349-B5FB-1930AFADA8E3}" type="presParOf" srcId="{AD2BC482-7BD8-A34E-9084-723C8072C87D}" destId="{858B20FC-B538-4841-ACC5-02B300692915}" srcOrd="10" destOrd="0" presId="urn:microsoft.com/office/officeart/2016/7/layout/VerticalSolidActionList"/>
    <dgm:cxn modelId="{5E6F874D-0A68-9B45-914B-E26E0C72B354}" type="presParOf" srcId="{858B20FC-B538-4841-ACC5-02B300692915}" destId="{825690F1-E9D7-2D41-AB99-3D51C261FE78}" srcOrd="0" destOrd="0" presId="urn:microsoft.com/office/officeart/2016/7/layout/VerticalSolidActionList"/>
    <dgm:cxn modelId="{1BEB9C01-3974-CE4F-980B-99947ACEBEB3}" type="presParOf" srcId="{858B20FC-B538-4841-ACC5-02B300692915}" destId="{0F732FBD-E080-2B4B-BEB3-C795F4D48AA3}" srcOrd="1" destOrd="0" presId="urn:microsoft.com/office/officeart/2016/7/layout/VerticalSolidActionList"/>
    <dgm:cxn modelId="{E7DA1B5F-1681-EB49-884A-ECDE2AC9B029}" type="presParOf" srcId="{AD2BC482-7BD8-A34E-9084-723C8072C87D}" destId="{D20D803C-9A79-F846-A3D0-DB876C13AD21}" srcOrd="11" destOrd="0" presId="urn:microsoft.com/office/officeart/2016/7/layout/VerticalSolidActionList"/>
    <dgm:cxn modelId="{515B2B40-BC88-8C4E-9843-E38CE1237118}" type="presParOf" srcId="{AD2BC482-7BD8-A34E-9084-723C8072C87D}" destId="{319F9B4D-2954-EC4A-ADD1-6FECDDBC8260}" srcOrd="12" destOrd="0" presId="urn:microsoft.com/office/officeart/2016/7/layout/VerticalSolidActionList"/>
    <dgm:cxn modelId="{780D9F5A-E333-DB4D-BFD0-43FCBE7FBF44}" type="presParOf" srcId="{319F9B4D-2954-EC4A-ADD1-6FECDDBC8260}" destId="{CAE3D217-329E-9B4F-8C17-8B4BB7E311BD}" srcOrd="0" destOrd="0" presId="urn:microsoft.com/office/officeart/2016/7/layout/VerticalSolidActionList"/>
    <dgm:cxn modelId="{396DACD4-1953-2C4C-A84D-F0B2817E31CA}" type="presParOf" srcId="{319F9B4D-2954-EC4A-ADD1-6FECDDBC8260}" destId="{4C65F723-23CC-9141-A1A8-580C29FFB667}" srcOrd="1" destOrd="0" presId="urn:microsoft.com/office/officeart/2016/7/layout/VerticalSolidActionList"/>
    <dgm:cxn modelId="{0F3BC0B7-9064-1A40-B0AB-DB1B68693A41}" type="presParOf" srcId="{AD2BC482-7BD8-A34E-9084-723C8072C87D}" destId="{2FC6D9F8-8F00-564B-A700-800E39CE9F2B}" srcOrd="13" destOrd="0" presId="urn:microsoft.com/office/officeart/2016/7/layout/VerticalSolidActionList"/>
    <dgm:cxn modelId="{FE3BA487-7FBB-0A44-874C-ED6676A2ACED}" type="presParOf" srcId="{AD2BC482-7BD8-A34E-9084-723C8072C87D}" destId="{C47A5534-D5E1-F04D-919A-56C77A69157F}" srcOrd="14" destOrd="0" presId="urn:microsoft.com/office/officeart/2016/7/layout/VerticalSolidActionList"/>
    <dgm:cxn modelId="{18899FBE-847D-A345-8A3A-97DC10F7C20E}" type="presParOf" srcId="{C47A5534-D5E1-F04D-919A-56C77A69157F}" destId="{0AC701C5-4285-CF4C-833A-3D58FF82BF0C}" srcOrd="0" destOrd="0" presId="urn:microsoft.com/office/officeart/2016/7/layout/VerticalSolidActionList"/>
    <dgm:cxn modelId="{65BCCEC1-09D7-294A-8F83-8B12E2D890CA}" type="presParOf" srcId="{C47A5534-D5E1-F04D-919A-56C77A69157F}" destId="{551D6101-2E93-3643-9E56-2104B429C6D0}" srcOrd="1" destOrd="0" presId="urn:microsoft.com/office/officeart/2016/7/layout/VerticalSolidActionList"/>
    <dgm:cxn modelId="{84A6A221-331E-5947-BE91-3E84A2B2CC48}" type="presParOf" srcId="{AD2BC482-7BD8-A34E-9084-723C8072C87D}" destId="{A3C4A865-12F7-4F4D-B67A-11FA859C5B2D}" srcOrd="15" destOrd="0" presId="urn:microsoft.com/office/officeart/2016/7/layout/VerticalSolidActionList"/>
    <dgm:cxn modelId="{BBECB815-745C-774B-9A05-E1E272DBE8F7}" type="presParOf" srcId="{AD2BC482-7BD8-A34E-9084-723C8072C87D}" destId="{3C243F4F-CA43-F644-95AE-924BB5F33B78}" srcOrd="16" destOrd="0" presId="urn:microsoft.com/office/officeart/2016/7/layout/VerticalSolidActionList"/>
    <dgm:cxn modelId="{E55776BE-CF77-1C45-937C-61862CE2FA57}" type="presParOf" srcId="{3C243F4F-CA43-F644-95AE-924BB5F33B78}" destId="{151AA83C-1A40-C046-9283-90A1B21847FF}" srcOrd="0" destOrd="0" presId="urn:microsoft.com/office/officeart/2016/7/layout/VerticalSolidActionList"/>
    <dgm:cxn modelId="{806663D4-3FC0-8F42-BA45-9F68926DD75C}" type="presParOf" srcId="{3C243F4F-CA43-F644-95AE-924BB5F33B78}" destId="{710F0D08-647C-C44B-B23F-7BFA2E5B1557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BAFB6-4B0D-3F4B-A756-8C2632C849B7}">
      <dsp:nvSpPr>
        <dsp:cNvPr id="0" name=""/>
        <dsp:cNvSpPr/>
      </dsp:nvSpPr>
      <dsp:spPr>
        <a:xfrm>
          <a:off x="2103120" y="339"/>
          <a:ext cx="8412480" cy="4589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ED9D7B-48B5-F34D-A270-50B18DAA3B7C}">
      <dsp:nvSpPr>
        <dsp:cNvPr id="0" name=""/>
        <dsp:cNvSpPr/>
      </dsp:nvSpPr>
      <dsp:spPr>
        <a:xfrm>
          <a:off x="0" y="339"/>
          <a:ext cx="2103120" cy="4589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45332" rIns="111290" bIns="4533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kern="1200"/>
            <a:t>Python</a:t>
          </a:r>
          <a:r>
            <a:rPr lang="es-EC" sz="1400" kern="1200"/>
            <a:t>: Lenguaje de programación principal.</a:t>
          </a:r>
          <a:endParaRPr lang="en-US" sz="1400" kern="1200"/>
        </a:p>
      </dsp:txBody>
      <dsp:txXfrm>
        <a:off x="0" y="339"/>
        <a:ext cx="2103120" cy="458930"/>
      </dsp:txXfrm>
    </dsp:sp>
    <dsp:sp modelId="{F46C2008-C202-F046-8F7D-002705A482E3}">
      <dsp:nvSpPr>
        <dsp:cNvPr id="0" name=""/>
        <dsp:cNvSpPr/>
      </dsp:nvSpPr>
      <dsp:spPr>
        <a:xfrm>
          <a:off x="2103120" y="486805"/>
          <a:ext cx="8412480" cy="458930"/>
        </a:xfrm>
        <a:prstGeom prst="rect">
          <a:avLst/>
        </a:prstGeom>
        <a:solidFill>
          <a:schemeClr val="accent2">
            <a:tint val="40000"/>
            <a:alpha val="90000"/>
            <a:hueOff val="841840"/>
            <a:satOff val="-7779"/>
            <a:lumOff val="-8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841840"/>
              <a:satOff val="-7779"/>
              <a:lumOff val="-8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A04E3-4735-8D42-BA82-33348302605A}">
      <dsp:nvSpPr>
        <dsp:cNvPr id="0" name=""/>
        <dsp:cNvSpPr/>
      </dsp:nvSpPr>
      <dsp:spPr>
        <a:xfrm>
          <a:off x="0" y="486805"/>
          <a:ext cx="2103120" cy="458930"/>
        </a:xfrm>
        <a:prstGeom prst="rect">
          <a:avLst/>
        </a:prstGeom>
        <a:solidFill>
          <a:schemeClr val="accent2">
            <a:hueOff val="805452"/>
            <a:satOff val="-2312"/>
            <a:lumOff val="-3701"/>
            <a:alphaOff val="0"/>
          </a:schemeClr>
        </a:solidFill>
        <a:ln w="19050" cap="flat" cmpd="sng" algn="ctr">
          <a:solidFill>
            <a:schemeClr val="accent2">
              <a:hueOff val="805452"/>
              <a:satOff val="-2312"/>
              <a:lumOff val="-37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45332" rIns="111290" bIns="4533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kern="1200"/>
            <a:t>Pandas</a:t>
          </a:r>
          <a:r>
            <a:rPr lang="es-EC" sz="1400" kern="1200"/>
            <a:t>: Librería para la manipulación y análisis de datos tabulares (DataFrames). Usada para cargar, limpiar, combinar y transformar los datos.</a:t>
          </a:r>
          <a:endParaRPr lang="en-US" sz="1400" kern="1200"/>
        </a:p>
      </dsp:txBody>
      <dsp:txXfrm>
        <a:off x="0" y="486805"/>
        <a:ext cx="2103120" cy="458930"/>
      </dsp:txXfrm>
    </dsp:sp>
    <dsp:sp modelId="{5E2184AA-2550-DD48-910D-C799FFAB8660}">
      <dsp:nvSpPr>
        <dsp:cNvPr id="0" name=""/>
        <dsp:cNvSpPr/>
      </dsp:nvSpPr>
      <dsp:spPr>
        <a:xfrm>
          <a:off x="2103120" y="973271"/>
          <a:ext cx="8412480" cy="458930"/>
        </a:xfrm>
        <a:prstGeom prst="rect">
          <a:avLst/>
        </a:prstGeom>
        <a:solidFill>
          <a:schemeClr val="accent2">
            <a:tint val="40000"/>
            <a:alpha val="90000"/>
            <a:hueOff val="1683681"/>
            <a:satOff val="-15558"/>
            <a:lumOff val="-175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683681"/>
              <a:satOff val="-15558"/>
              <a:lumOff val="-17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EF912-3390-934C-ACF6-F997E8629FD0}">
      <dsp:nvSpPr>
        <dsp:cNvPr id="0" name=""/>
        <dsp:cNvSpPr/>
      </dsp:nvSpPr>
      <dsp:spPr>
        <a:xfrm>
          <a:off x="0" y="973271"/>
          <a:ext cx="2103120" cy="458930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45332" rIns="111290" bIns="4533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kern="1200"/>
            <a:t>SQLite3</a:t>
          </a:r>
          <a:r>
            <a:rPr lang="es-EC" sz="1400" kern="1200"/>
            <a:t>: Módulo para trabajar con bases de datos SQLite. Usado para crear una base de datos a partir de un script SQL y extraer datos.</a:t>
          </a:r>
          <a:endParaRPr lang="en-US" sz="1400" kern="1200"/>
        </a:p>
      </dsp:txBody>
      <dsp:txXfrm>
        <a:off x="0" y="973271"/>
        <a:ext cx="2103120" cy="458930"/>
      </dsp:txXfrm>
    </dsp:sp>
    <dsp:sp modelId="{9CC11C9A-02E8-0C43-AABC-FEFEF7DD7329}">
      <dsp:nvSpPr>
        <dsp:cNvPr id="0" name=""/>
        <dsp:cNvSpPr/>
      </dsp:nvSpPr>
      <dsp:spPr>
        <a:xfrm>
          <a:off x="2103120" y="1459737"/>
          <a:ext cx="8412480" cy="458930"/>
        </a:xfrm>
        <a:prstGeom prst="rect">
          <a:avLst/>
        </a:prstGeom>
        <a:solidFill>
          <a:schemeClr val="accent2">
            <a:tint val="40000"/>
            <a:alpha val="90000"/>
            <a:hueOff val="2525522"/>
            <a:satOff val="-23337"/>
            <a:lumOff val="-263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525522"/>
              <a:satOff val="-23337"/>
              <a:lumOff val="-26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6104E-6157-BD41-A966-5298F1974DC8}">
      <dsp:nvSpPr>
        <dsp:cNvPr id="0" name=""/>
        <dsp:cNvSpPr/>
      </dsp:nvSpPr>
      <dsp:spPr>
        <a:xfrm>
          <a:off x="0" y="1459737"/>
          <a:ext cx="2103120" cy="458930"/>
        </a:xfrm>
        <a:prstGeom prst="rect">
          <a:avLst/>
        </a:prstGeom>
        <a:solidFill>
          <a:schemeClr val="accent2">
            <a:hueOff val="2416355"/>
            <a:satOff val="-6935"/>
            <a:lumOff val="-11103"/>
            <a:alphaOff val="0"/>
          </a:schemeClr>
        </a:solidFill>
        <a:ln w="19050" cap="flat" cmpd="sng" algn="ctr">
          <a:solidFill>
            <a:schemeClr val="accent2">
              <a:hueOff val="2416355"/>
              <a:satOff val="-6935"/>
              <a:lumOff val="-111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45332" rIns="111290" bIns="4533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kern="1200"/>
            <a:t>Matplotlib &amp; Seaborn</a:t>
          </a:r>
          <a:r>
            <a:rPr lang="es-EC" sz="1400" kern="1200"/>
            <a:t>: Librerías para la visualización de datos. Usadas para generar gráficos exploratorios y de evaluación del modelo.</a:t>
          </a:r>
          <a:endParaRPr lang="en-US" sz="1400" kern="1200"/>
        </a:p>
      </dsp:txBody>
      <dsp:txXfrm>
        <a:off x="0" y="1459737"/>
        <a:ext cx="2103120" cy="458930"/>
      </dsp:txXfrm>
    </dsp:sp>
    <dsp:sp modelId="{DE73B480-8D29-8945-8FDF-E62EA5DE23F2}">
      <dsp:nvSpPr>
        <dsp:cNvPr id="0" name=""/>
        <dsp:cNvSpPr/>
      </dsp:nvSpPr>
      <dsp:spPr>
        <a:xfrm>
          <a:off x="2103120" y="1946203"/>
          <a:ext cx="8412480" cy="458930"/>
        </a:xfrm>
        <a:prstGeom prst="rect">
          <a:avLst/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116568" rIns="163225" bIns="116568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100" b="1" kern="1200"/>
            <a:t>StandardScaler</a:t>
          </a:r>
          <a:r>
            <a:rPr lang="es-EC" sz="1100" kern="1200"/>
            <a:t>: Para la estandarización de características numéricas.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100" b="1" kern="1200"/>
            <a:t>PCA (Principal Component Analysis)</a:t>
          </a:r>
          <a:r>
            <a:rPr lang="es-EC" sz="1100" kern="1200"/>
            <a:t>: Para la reducción de dimensionalidad.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100" b="1" kern="1200"/>
            <a:t>train_test_split</a:t>
          </a:r>
          <a:r>
            <a:rPr lang="es-EC" sz="1100" kern="1200"/>
            <a:t>: Para dividir los datos en conjuntos de entrenamiento y prueba.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100" b="1" kern="1200"/>
            <a:t>GradientBoostingRegressor</a:t>
          </a:r>
          <a:r>
            <a:rPr lang="es-EC" sz="1100" kern="1200"/>
            <a:t>: Algoritmo de ensamble basado en árboles de decisión utilizado para la regresión.   - </a:t>
          </a:r>
          <a:r>
            <a:rPr lang="es-EC" sz="1100" b="1" kern="1200"/>
            <a:t>mean_squared_error, r2_score</a:t>
          </a:r>
          <a:r>
            <a:rPr lang="es-EC" sz="1100" kern="1200"/>
            <a:t>: Métricas para evaluar el rendimiento del modelo de regresión.</a:t>
          </a:r>
          <a:endParaRPr lang="en-US" sz="1100" kern="1200"/>
        </a:p>
      </dsp:txBody>
      <dsp:txXfrm>
        <a:off x="2103120" y="1946203"/>
        <a:ext cx="8412480" cy="458930"/>
      </dsp:txXfrm>
    </dsp:sp>
    <dsp:sp modelId="{28034F8B-2750-F04D-ACBC-275C7F2D2F81}">
      <dsp:nvSpPr>
        <dsp:cNvPr id="0" name=""/>
        <dsp:cNvSpPr/>
      </dsp:nvSpPr>
      <dsp:spPr>
        <a:xfrm>
          <a:off x="0" y="1946203"/>
          <a:ext cx="2103120" cy="458930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45332" rIns="111290" bIns="4533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kern="1200"/>
            <a:t>Scikit-learn</a:t>
          </a:r>
          <a:r>
            <a:rPr lang="es-EC" sz="1400" kern="1200"/>
            <a:t>: Librería de Machine Learning.</a:t>
          </a:r>
          <a:endParaRPr lang="en-US" sz="1400" kern="1200"/>
        </a:p>
      </dsp:txBody>
      <dsp:txXfrm>
        <a:off x="0" y="1946203"/>
        <a:ext cx="2103120" cy="458930"/>
      </dsp:txXfrm>
    </dsp:sp>
    <dsp:sp modelId="{0F732FBD-E080-2B4B-BEB3-C795F4D48AA3}">
      <dsp:nvSpPr>
        <dsp:cNvPr id="0" name=""/>
        <dsp:cNvSpPr/>
      </dsp:nvSpPr>
      <dsp:spPr>
        <a:xfrm>
          <a:off x="2103120" y="2432669"/>
          <a:ext cx="8412480" cy="458930"/>
        </a:xfrm>
        <a:prstGeom prst="rect">
          <a:avLst/>
        </a:prstGeom>
        <a:solidFill>
          <a:schemeClr val="accent2">
            <a:tint val="40000"/>
            <a:alpha val="90000"/>
            <a:hueOff val="4209202"/>
            <a:satOff val="-38895"/>
            <a:lumOff val="-438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209202"/>
              <a:satOff val="-38895"/>
              <a:lumOff val="-43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690F1-E9D7-2D41-AB99-3D51C261FE78}">
      <dsp:nvSpPr>
        <dsp:cNvPr id="0" name=""/>
        <dsp:cNvSpPr/>
      </dsp:nvSpPr>
      <dsp:spPr>
        <a:xfrm>
          <a:off x="0" y="2432669"/>
          <a:ext cx="2103120" cy="458930"/>
        </a:xfrm>
        <a:prstGeom prst="rect">
          <a:avLst/>
        </a:prstGeom>
        <a:solidFill>
          <a:schemeClr val="accent2">
            <a:hueOff val="4027258"/>
            <a:satOff val="-11558"/>
            <a:lumOff val="-18506"/>
            <a:alphaOff val="0"/>
          </a:schemeClr>
        </a:solidFill>
        <a:ln w="19050" cap="flat" cmpd="sng" algn="ctr">
          <a:solidFill>
            <a:schemeClr val="accent2">
              <a:hueOff val="4027258"/>
              <a:satOff val="-11558"/>
              <a:lumOff val="-185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45332" rIns="111290" bIns="4533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kern="1200"/>
            <a:t>Joblib</a:t>
          </a:r>
          <a:r>
            <a:rPr lang="es-EC" sz="1400" kern="1200"/>
            <a:t>: Para serializar (guardar) y deserializar (cargar) objetos de Python (modelos entrenados, scalers, etc.).</a:t>
          </a:r>
          <a:endParaRPr lang="en-US" sz="1400" kern="1200"/>
        </a:p>
      </dsp:txBody>
      <dsp:txXfrm>
        <a:off x="0" y="2432669"/>
        <a:ext cx="2103120" cy="458930"/>
      </dsp:txXfrm>
    </dsp:sp>
    <dsp:sp modelId="{4C65F723-23CC-9141-A1A8-580C29FFB667}">
      <dsp:nvSpPr>
        <dsp:cNvPr id="0" name=""/>
        <dsp:cNvSpPr/>
      </dsp:nvSpPr>
      <dsp:spPr>
        <a:xfrm>
          <a:off x="2103120" y="2919135"/>
          <a:ext cx="8412480" cy="458930"/>
        </a:xfrm>
        <a:prstGeom prst="rect">
          <a:avLst/>
        </a:prstGeom>
        <a:solidFill>
          <a:schemeClr val="accent2">
            <a:tint val="40000"/>
            <a:alpha val="90000"/>
            <a:hueOff val="5051043"/>
            <a:satOff val="-46674"/>
            <a:lumOff val="-526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051043"/>
              <a:satOff val="-46674"/>
              <a:lumOff val="-5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3D217-329E-9B4F-8C17-8B4BB7E311BD}">
      <dsp:nvSpPr>
        <dsp:cNvPr id="0" name=""/>
        <dsp:cNvSpPr/>
      </dsp:nvSpPr>
      <dsp:spPr>
        <a:xfrm>
          <a:off x="0" y="2919135"/>
          <a:ext cx="2103120" cy="458930"/>
        </a:xfrm>
        <a:prstGeom prst="rect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09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45332" rIns="111290" bIns="4533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kern="1200"/>
            <a:t>Flask</a:t>
          </a:r>
          <a:r>
            <a:rPr lang="es-EC" sz="1400" kern="1200"/>
            <a:t>: Microframework web para Python, utilizado para desarrollar la aplicación que consume el modelo de predicción.</a:t>
          </a:r>
          <a:endParaRPr lang="en-US" sz="1400" kern="1200"/>
        </a:p>
      </dsp:txBody>
      <dsp:txXfrm>
        <a:off x="0" y="2919135"/>
        <a:ext cx="2103120" cy="458930"/>
      </dsp:txXfrm>
    </dsp:sp>
    <dsp:sp modelId="{551D6101-2E93-3643-9E56-2104B429C6D0}">
      <dsp:nvSpPr>
        <dsp:cNvPr id="0" name=""/>
        <dsp:cNvSpPr/>
      </dsp:nvSpPr>
      <dsp:spPr>
        <a:xfrm>
          <a:off x="2103120" y="3405601"/>
          <a:ext cx="8412480" cy="458930"/>
        </a:xfrm>
        <a:prstGeom prst="rect">
          <a:avLst/>
        </a:prstGeom>
        <a:solidFill>
          <a:schemeClr val="accent2">
            <a:tint val="40000"/>
            <a:alpha val="90000"/>
            <a:hueOff val="5892883"/>
            <a:satOff val="-54453"/>
            <a:lumOff val="-61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892883"/>
              <a:satOff val="-54453"/>
              <a:lumOff val="-6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701C5-4285-CF4C-833A-3D58FF82BF0C}">
      <dsp:nvSpPr>
        <dsp:cNvPr id="0" name=""/>
        <dsp:cNvSpPr/>
      </dsp:nvSpPr>
      <dsp:spPr>
        <a:xfrm>
          <a:off x="0" y="3405601"/>
          <a:ext cx="2103120" cy="458930"/>
        </a:xfrm>
        <a:prstGeom prst="rect">
          <a:avLst/>
        </a:prstGeom>
        <a:solidFill>
          <a:schemeClr val="accent2">
            <a:hueOff val="5638161"/>
            <a:satOff val="-16181"/>
            <a:lumOff val="-25908"/>
            <a:alphaOff val="0"/>
          </a:schemeClr>
        </a:solidFill>
        <a:ln w="19050" cap="flat" cmpd="sng" algn="ctr">
          <a:solidFill>
            <a:schemeClr val="accent2">
              <a:hueOff val="5638161"/>
              <a:satOff val="-16181"/>
              <a:lumOff val="-259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45332" rIns="111290" bIns="4533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kern="1200"/>
            <a:t>AdminLTE</a:t>
          </a:r>
          <a:r>
            <a:rPr lang="es-EC" sz="1400" kern="1200"/>
            <a:t>: Plantilla de panel de administración y dashboard basada en Bootstrap, utilizada para la interfaz de usuario de la aplicación Flask.</a:t>
          </a:r>
          <a:endParaRPr lang="en-US" sz="1400" kern="1200"/>
        </a:p>
      </dsp:txBody>
      <dsp:txXfrm>
        <a:off x="0" y="3405601"/>
        <a:ext cx="2103120" cy="458930"/>
      </dsp:txXfrm>
    </dsp:sp>
    <dsp:sp modelId="{710F0D08-647C-C44B-B23F-7BFA2E5B1557}">
      <dsp:nvSpPr>
        <dsp:cNvPr id="0" name=""/>
        <dsp:cNvSpPr/>
      </dsp:nvSpPr>
      <dsp:spPr>
        <a:xfrm>
          <a:off x="2103120" y="3892067"/>
          <a:ext cx="8412480" cy="458930"/>
        </a:xfrm>
        <a:prstGeom prst="rect">
          <a:avLst/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AA83C-1A40-C046-9283-90A1B21847FF}">
      <dsp:nvSpPr>
        <dsp:cNvPr id="0" name=""/>
        <dsp:cNvSpPr/>
      </dsp:nvSpPr>
      <dsp:spPr>
        <a:xfrm>
          <a:off x="0" y="3892067"/>
          <a:ext cx="2103120" cy="458930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45332" rIns="111290" bIns="45332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400" b="1" kern="1200"/>
            <a:t>Jupyter Notebook / Google Colab</a:t>
          </a:r>
          <a:r>
            <a:rPr lang="es-EC" sz="1400" kern="1200"/>
            <a:t>: Entorno de desarrollo interactivo utilizado para escribir y ejecutar el código de análisis y modelado.</a:t>
          </a:r>
          <a:endParaRPr lang="en-US" sz="1400" kern="1200"/>
        </a:p>
      </dsp:txBody>
      <dsp:txXfrm>
        <a:off x="0" y="3892067"/>
        <a:ext cx="2103120" cy="458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8D1F4-50A2-420B-AC51-4EECE65BD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4501DD-3BC2-CA97-AEFB-E0B5CCDC9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B7F5A1-445E-32A8-6461-B25161D4F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EF0E58-3794-A597-3FA4-404FE4BC3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8B8E8D-A226-A6B8-19DB-912EE53B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0415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DA70F-1CBF-0ED5-F759-EF438B4A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15AB43-987D-FFAA-4162-085452F57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23ECD1-0548-760B-73C5-81D50BB0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C8B77F-595D-5258-F4EC-8C9EBDC70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ED55F6-FFE9-8BD8-58AA-6515D081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9123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54ADB7-5DD7-A8DA-957F-59620173C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48015A-6EBC-A9E1-E685-22AEC5F1B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E3505D-1E43-FE77-8796-3ADE0EA5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B6DBD2-6F62-60EA-9D2B-AF75EB8E3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0FAD49-0D00-7C1D-9E60-794010F3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670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07BCC-3BB4-7D19-C1FA-14A4D647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2C8108-4526-370B-7F7F-ABF001C66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F0DF51-DCDF-564C-6809-C184AF8A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B3490D-6608-4629-1DD6-3088389B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286268-2C59-0BEE-F38E-5AE4A9C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7201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EAB0E-AC63-FB3C-CFC1-D735C3A9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DA4404-B6F1-81DE-FCEA-86EE0C361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522FF1-8D73-692F-9AD5-1B27A0E1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931039-5E71-ADE5-A605-AAF03B7E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C17D12-C8DF-99EC-C775-3C0A7BBC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1117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245DF-A85B-9F80-5F50-406172BDE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AD335-27A4-98C4-4443-39CA991D3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91B86A-72F6-CE29-E552-B672658F2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4544A8-1F1A-74D5-CE92-2ABF5F24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6DD20-05B1-6186-C939-CEF84AF8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891D3F-0FDD-EE1E-2EBE-C0D136D5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6972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08F7A-0D76-45C4-4416-79B9E961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673903-E6FF-51DB-78C0-23BC82CF3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01D67C-4C1F-19FE-ACC2-E5562999B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41A804-E068-9C85-F31A-9DA9D35F3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2C448E-9EF5-B5D9-284F-211D7E485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8CEE6B3-3134-B91C-90A5-0F48AB16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580706-9D6D-0239-B8B7-D32B42C49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13A034-5154-688A-6069-25058A4A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12176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E45235-671C-FE0B-EF9C-D747B428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DE28EF-6385-E020-96AD-C8127F7E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BACC79-805B-A9CE-8902-D7385F46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7C7708-1472-05A9-AAE0-A1829E7E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5899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17A2B6C-9F85-DA21-56F1-2AAE63D9B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DC783A8-BDB6-32B3-7F7B-71127B9A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D7FDD4-1839-E468-A8F8-64D63584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6992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0A796-E335-E2D3-E4E6-17E60436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29EF24-CB87-87F1-A057-4274D1578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467EF1-38A1-72E7-F908-9B838BA95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3653B0-51FB-AB64-14CF-49EE3E89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B18E35-58C8-FD84-FA37-EB28DC56C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DAEFD7-8CF6-FE8E-C218-7E63B33D3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1004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6990C-58ED-4412-58E0-00D6E48B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93F5BD3-974E-2C75-9A7D-C9A07A332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7300F-86B4-DF6B-FA9E-5C1A2A5D5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F09506-8B04-286D-9B31-A2969EB7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B6CBAC-B2B6-6D38-959A-438F2E6B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279249-9C57-B473-7B97-5F346B33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8730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E6ABACE-1C28-C14F-D6FA-4FD28C6B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B2525C-9ECA-9C32-063E-B382AB40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99047F-4550-A61B-5A81-B7E94F5F0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34D089-5E64-E54F-A1F3-C52772ED0769}" type="datetimeFigureOut">
              <a:rPr lang="es-EC" smtClean="0"/>
              <a:t>30/5/25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CEC440-4A7B-395D-DADF-FADF5A07C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146622-AF79-5CB3-7A4E-30E47A7A0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EA6268-E557-F248-9CD7-9165BFB28F6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0395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rnabe-ortega-tenezaca/HI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ernabe-ortega-tenezaca/databas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Windmills">
            <a:extLst>
              <a:ext uri="{FF2B5EF4-FFF2-40B4-BE49-F238E27FC236}">
                <a16:creationId xmlns:a16="http://schemas.microsoft.com/office/drawing/2014/main" id="{C97C9078-3A17-6A11-E7B0-E94A9CD4F5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90C4FE-C378-F3E6-396A-88FF73E39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C" sz="5200" b="1">
                <a:solidFill>
                  <a:srgbClr val="FFFFFF"/>
                </a:solidFill>
              </a:rPr>
              <a:t>Análisis de Energía Renovable y Predicción de Producción Solar</a:t>
            </a:r>
            <a:endParaRPr lang="es-EC" sz="52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D77B34-F4E3-5720-3E49-5D73268FD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s-EC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6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319A11-3081-AB60-C6FA-2B3DB911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s-EC" sz="3600" b="1">
                <a:solidFill>
                  <a:schemeClr val="tx2"/>
                </a:solidFill>
              </a:rPr>
              <a:t>Conclusiones</a:t>
            </a:r>
            <a:endParaRPr lang="es-EC" sz="3600">
              <a:solidFill>
                <a:schemeClr val="tx2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667AF1-7186-6FBD-B269-6949231F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EC" sz="1300" dirty="0">
                <a:solidFill>
                  <a:schemeClr val="tx2"/>
                </a:solidFill>
              </a:rPr>
              <a:t>El proyecto logró establecer un flujo de trabajo completo, desde la adquisición y análisis de datos de energía renovable hasta el desarrollo y despliegue (local) de un modelo de Machine Learning a través de una aplicación web.</a:t>
            </a:r>
          </a:p>
          <a:p>
            <a:r>
              <a:rPr lang="es-EC" sz="1300" dirty="0">
                <a:solidFill>
                  <a:schemeClr val="tx2"/>
                </a:solidFill>
              </a:rPr>
              <a:t>Se realizó un análisis exploratorio inicial que reveló tendencias en tipos de energía, inversiones y producción por país sobre una parte de los datos.</a:t>
            </a:r>
          </a:p>
          <a:p>
            <a:r>
              <a:rPr lang="es-EC" sz="1300" dirty="0">
                <a:solidFill>
                  <a:schemeClr val="tx2"/>
                </a:solidFill>
              </a:rPr>
              <a:t>Se desarrolló un modelo de GradientBoostingRegressor para predecir la producción de energía solar en Brasil. Sin embargo, la evaluación del modelo arrojó un R² negativo -0.6110385117180295, lo que indica un rendimiento deficiente del modelo predictivo en su estado actual.</a:t>
            </a:r>
          </a:p>
          <a:p>
            <a:r>
              <a:rPr lang="es-EC" sz="1300" dirty="0">
                <a:solidFill>
                  <a:schemeClr val="tx2"/>
                </a:solidFill>
              </a:rPr>
              <a:t>La aplicación Flask desarrollada permite una interacción práctica con el modelo, demostrando cómo se pueden consumir los artefactos de Machine Learning.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Apretón de manos">
            <a:extLst>
              <a:ext uri="{FF2B5EF4-FFF2-40B4-BE49-F238E27FC236}">
                <a16:creationId xmlns:a16="http://schemas.microsoft.com/office/drawing/2014/main" id="{CB004909-765F-807D-D9EA-6E4E43FEE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C891B-62D0-4250-AEB7-0F42BAD78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2D1DAF-D265-0136-8FC2-E689B804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458" y="2212258"/>
            <a:ext cx="9808067" cy="1113503"/>
          </a:xfrm>
        </p:spPr>
        <p:txBody>
          <a:bodyPr anchor="b">
            <a:normAutofit/>
          </a:bodyPr>
          <a:lstStyle/>
          <a:p>
            <a:pPr algn="ctr"/>
            <a:r>
              <a:rPr lang="es-EC" sz="4000" b="1"/>
              <a:t>Introducción</a:t>
            </a:r>
            <a:endParaRPr lang="es-EC" sz="4000"/>
          </a:p>
        </p:txBody>
      </p:sp>
      <p:pic>
        <p:nvPicPr>
          <p:cNvPr id="7" name="Graphic 6" descr="Sol">
            <a:extLst>
              <a:ext uri="{FF2B5EF4-FFF2-40B4-BE49-F238E27FC236}">
                <a16:creationId xmlns:a16="http://schemas.microsoft.com/office/drawing/2014/main" id="{D8AB9783-5786-337A-C100-7A3337BBC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8389" y="1122553"/>
            <a:ext cx="995221" cy="995221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E5F0030-B89F-E260-126D-91561F35A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459" y="3532240"/>
            <a:ext cx="9804575" cy="2596847"/>
          </a:xfrm>
        </p:spPr>
        <p:txBody>
          <a:bodyPr anchor="t">
            <a:normAutofit/>
          </a:bodyPr>
          <a:lstStyle/>
          <a:p>
            <a:pPr algn="ctr"/>
            <a:r>
              <a:rPr lang="es-EC" sz="1400"/>
              <a:t>El presente proyecto constituye un análisis de datos de energías renovables cuyo ciclo de vida es la recolección de datos, entrenamiento y obtención de un modelo de Machine Learning, generación y consumo del modelo obtenido en un aplicativo hmtl diseñado en flask sobre la plantilla gratuita de AdminLte.</a:t>
            </a:r>
          </a:p>
          <a:p>
            <a:pPr algn="ctr"/>
            <a:r>
              <a:rPr lang="es-EC" sz="1400" b="1"/>
              <a:t>Objetivo principal</a:t>
            </a:r>
            <a:r>
              <a:rPr lang="es-EC" sz="1400"/>
              <a:t>: Analizar datos sobre energía renovable a nivel global y desarrollar un modelo predictivo para la producción de energía solar (Production (GWh)) en Brasil, junto con una aplicación web para su consumo.</a:t>
            </a:r>
          </a:p>
          <a:p>
            <a:pPr algn="ctr"/>
            <a:r>
              <a:rPr lang="es-EC" sz="1400" b="1"/>
              <a:t>Motivación</a:t>
            </a:r>
            <a:r>
              <a:rPr lang="es-EC" sz="1400"/>
              <a:t>: Comprender las tendencias en energías renovables, explorar la viabilidad de predecir la producción basándose en diversos factores y proporcionar una interfaz para interactuar con el modelo.</a:t>
            </a:r>
          </a:p>
          <a:p>
            <a:pPr algn="ctr"/>
            <a:r>
              <a:rPr lang="es-EC" sz="1400" b="1"/>
              <a:t>Repositorio de GitHub</a:t>
            </a:r>
            <a:r>
              <a:rPr lang="es-EC" sz="1400"/>
              <a:t>: </a:t>
            </a:r>
            <a:r>
              <a:rPr lang="es-EC" sz="1400" u="sng">
                <a:hlinkClick r:id="rId4"/>
              </a:rPr>
              <a:t>https://github.com/bernabe-ortega-tenezaca/HIA</a:t>
            </a:r>
            <a:endParaRPr lang="es-EC" sz="1400"/>
          </a:p>
          <a:p>
            <a:pPr marL="0" indent="0" algn="ctr">
              <a:buNone/>
            </a:pPr>
            <a:endParaRPr lang="es-EC" sz="1400"/>
          </a:p>
        </p:txBody>
      </p:sp>
    </p:spTree>
    <p:extLst>
      <p:ext uri="{BB962C8B-B14F-4D97-AF65-F5344CB8AC3E}">
        <p14:creationId xmlns:p14="http://schemas.microsoft.com/office/powerpoint/2010/main" val="49129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21DE5A-EDBE-982D-027B-80EF919859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055" b="1067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9B33C1-5238-0DF8-66F2-CDA204A74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C" b="1" dirty="0"/>
              <a:t>Marco Teórico de las Tecnologías/Librerías Usadas</a:t>
            </a:r>
            <a:endParaRPr lang="es-EC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CEE6A3A-219C-2257-A820-A713E47A50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8304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309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5577B3-713B-A411-9311-6B7C151D7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3931"/>
            <a:ext cx="3143250" cy="2601119"/>
          </a:xfrm>
        </p:spPr>
        <p:txBody>
          <a:bodyPr anchor="t">
            <a:normAutofit/>
          </a:bodyPr>
          <a:lstStyle/>
          <a:p>
            <a:pPr algn="ctr"/>
            <a:r>
              <a:rPr lang="es-EC" sz="4000" b="1"/>
              <a:t>Descripción del Dataset</a:t>
            </a:r>
            <a:endParaRPr lang="es-EC" sz="4000"/>
          </a:p>
        </p:txBody>
      </p:sp>
      <p:pic>
        <p:nvPicPr>
          <p:cNvPr id="22" name="Graphic 6" descr="Base de datos">
            <a:extLst>
              <a:ext uri="{FF2B5EF4-FFF2-40B4-BE49-F238E27FC236}">
                <a16:creationId xmlns:a16="http://schemas.microsoft.com/office/drawing/2014/main" id="{648B2D1C-897F-DE31-D445-0137D473F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429670"/>
            <a:ext cx="914400" cy="9144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7817F5-089F-EB7B-F107-A4AE41FFB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652" y="730249"/>
            <a:ext cx="7153147" cy="5384801"/>
          </a:xfrm>
        </p:spPr>
        <p:txBody>
          <a:bodyPr anchor="ctr">
            <a:normAutofit/>
          </a:bodyPr>
          <a:lstStyle/>
          <a:p>
            <a:r>
              <a:rPr lang="es-EC" sz="1400" b="1"/>
              <a:t>Fuentes de Datos</a:t>
            </a:r>
            <a:r>
              <a:rPr lang="es-EC" sz="1400"/>
              <a:t>:</a:t>
            </a:r>
          </a:p>
          <a:p>
            <a:r>
              <a:rPr lang="es-EC" sz="1400" b="1"/>
              <a:t>Archivo SQL (renewable_energy_dump.sql)</a:t>
            </a:r>
            <a:r>
              <a:rPr lang="es-EC" sz="1400"/>
              <a:t>: Contiene datos históricos sobre energía renovable.</a:t>
            </a:r>
          </a:p>
          <a:p>
            <a:r>
              <a:rPr lang="es-EC" sz="1400" b="1"/>
              <a:t>Archivo CSV (renewable_energy_part2.csv)</a:t>
            </a:r>
            <a:r>
              <a:rPr lang="es-EC" sz="1400"/>
              <a:t>: Contiene datos complementarios sobre energía renovable.</a:t>
            </a:r>
          </a:p>
          <a:p>
            <a:r>
              <a:rPr lang="es-EC" sz="1400"/>
              <a:t>Ambos archivos obtenidos de </a:t>
            </a:r>
            <a:r>
              <a:rPr lang="es-EC" sz="1400" u="sng">
                <a:hlinkClick r:id="rId4"/>
              </a:rPr>
              <a:t>https://github.com/bernabe-ortega-tenezaca/databases</a:t>
            </a:r>
            <a:r>
              <a:rPr lang="es-EC" sz="1400"/>
              <a:t>.</a:t>
            </a:r>
          </a:p>
          <a:p>
            <a:r>
              <a:rPr lang="es-EC" sz="1400" b="1"/>
              <a:t>Combinación</a:t>
            </a:r>
            <a:r>
              <a:rPr lang="es-EC" sz="1400"/>
              <a:t>: Los datos de ambas fuentes se combinaron en un DataFrame único (df_combined).</a:t>
            </a:r>
          </a:p>
          <a:p>
            <a:r>
              <a:rPr lang="es-EC" sz="1400" b="1"/>
              <a:t>Estructura</a:t>
            </a:r>
            <a:r>
              <a:rPr lang="es-EC" sz="1400"/>
              <a:t>: El dataset combinado final (df_combined) contiene 2500 filas y 54 columnas.</a:t>
            </a:r>
          </a:p>
          <a:p>
            <a:r>
              <a:rPr lang="es-EC" sz="1400" b="1"/>
              <a:t>Columnas Relevantes (ejemplos)</a:t>
            </a:r>
            <a:r>
              <a:rPr lang="es-EC" sz="1400"/>
              <a:t>:</a:t>
            </a:r>
          </a:p>
          <a:p>
            <a:r>
              <a:rPr lang="es-EC" sz="1400"/>
              <a:t>country, year, energy_type</a:t>
            </a:r>
          </a:p>
          <a:p>
            <a:r>
              <a:rPr lang="es-EC" sz="1400"/>
              <a:t>production_(gwh) (variable objetivo para el modelo)</a:t>
            </a:r>
          </a:p>
          <a:p>
            <a:r>
              <a:rPr lang="es-EC" sz="1400"/>
              <a:t>installed_capacity_(mw), investments_(usd)</a:t>
            </a:r>
          </a:p>
          <a:p>
            <a:r>
              <a:rPr lang="es-EC" sz="1400"/>
              <a:t>population, gdp</a:t>
            </a:r>
          </a:p>
          <a:p>
            <a:r>
              <a:rPr lang="es-EC" sz="1400"/>
              <a:t>Indicadores económicos, sociales, ambientales y políticos.</a:t>
            </a:r>
          </a:p>
          <a:p>
            <a:r>
              <a:rPr lang="es-EC" sz="1400" b="1"/>
              <a:t>Dataset para el Modelo (df_brasil_solar)</a:t>
            </a:r>
            <a:r>
              <a:rPr lang="es-EC" sz="1400"/>
              <a:t>: Para el modelo predictivo, se filtró df_combined para obtener únicamente los registros correspondientes a country == 'Brazil' y energy_type == 'Solar'.</a:t>
            </a:r>
          </a:p>
          <a:p>
            <a:endParaRPr lang="es-EC" sz="1400"/>
          </a:p>
        </p:txBody>
      </p:sp>
    </p:spTree>
    <p:extLst>
      <p:ext uri="{BB962C8B-B14F-4D97-AF65-F5344CB8AC3E}">
        <p14:creationId xmlns:p14="http://schemas.microsoft.com/office/powerpoint/2010/main" val="105803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436F7967-56F6-92EA-4C0C-69CAED44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78" r="15456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4CE26E-6E84-36F1-0E94-4D5D67AE8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EC" sz="400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C1B98F-F16B-E091-4C64-9127A507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C" sz="1400" b="1" dirty="0"/>
              <a:t>Adquisición y Carga de Datos</a:t>
            </a:r>
          </a:p>
          <a:p>
            <a:r>
              <a:rPr lang="es-EC" sz="1400" dirty="0"/>
              <a:t>Descarga de los archivos renewable_energy_dump.sql y renewable_energy_part2.csv desde GitHub.</a:t>
            </a:r>
          </a:p>
          <a:p>
            <a:r>
              <a:rPr lang="es-EC" sz="1400" dirty="0"/>
              <a:t>Creación de una base de datos SQLite en memoria (renewable_energy.db).</a:t>
            </a:r>
          </a:p>
          <a:p>
            <a:r>
              <a:rPr lang="es-EC" sz="1400" dirty="0"/>
              <a:t>Ejecución del script SQL para poblar la base de datos.</a:t>
            </a:r>
          </a:p>
          <a:p>
            <a:r>
              <a:rPr lang="es-EC" sz="1400" dirty="0"/>
              <a:t>Lectura de la tabla renewable_energy de la base de datos a un DataFrame de pandas (df).</a:t>
            </a:r>
          </a:p>
          <a:p>
            <a:r>
              <a:rPr lang="es-EC" sz="1400" dirty="0"/>
              <a:t>Lectura del archivo renewable_energy_part2.csv a un DataFrame de pandas (df_csv).</a:t>
            </a:r>
          </a:p>
        </p:txBody>
      </p:sp>
    </p:spTree>
    <p:extLst>
      <p:ext uri="{BB962C8B-B14F-4D97-AF65-F5344CB8AC3E}">
        <p14:creationId xmlns:p14="http://schemas.microsoft.com/office/powerpoint/2010/main" val="171753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A5B5A-5596-22CE-B265-A7C1BE1A1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D23FBE0B-A3CC-DA57-0319-AD072B626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A2A3CF09-8893-1027-408D-3541CFC5FF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78" r="15456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0C5009-0323-054A-8C15-C72D0E28E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62A9D9-F0FB-CB4F-A7E1-40440C69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EC" sz="400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7DAA9C-EF9B-10F3-8DC0-1B676F48A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s-EC" b="1" dirty="0"/>
              <a:t>Preprocesamiento y Limpieza de Datos</a:t>
            </a:r>
          </a:p>
          <a:p>
            <a:r>
              <a:rPr lang="es-EC" dirty="0"/>
              <a:t>Combinación de df y df_csv en un DataFrame único (df_combined).</a:t>
            </a:r>
          </a:p>
          <a:p>
            <a:r>
              <a:rPr lang="es-EC" dirty="0"/>
              <a:t>Estandarización de los nombres de las columnas de df_combined (minúsculas, reemplazo de espacios por guiones bajos).</a:t>
            </a:r>
          </a:p>
          <a:p>
            <a:r>
              <a:rPr lang="es-EC" dirty="0"/>
              <a:t>Para el subconjunto df_brasil_solar (usado en el modelo):</a:t>
            </a:r>
          </a:p>
          <a:p>
            <a:pPr lvl="1"/>
            <a:r>
              <a:rPr lang="es-EC" dirty="0"/>
              <a:t>Selección de características (X) y variable objetivo (y: production_(gwh)).</a:t>
            </a:r>
          </a:p>
          <a:p>
            <a:pPr lvl="1"/>
            <a:r>
              <a:rPr lang="es-EC" dirty="0"/>
              <a:t>Imputación de valores nulos en las características X utilizando la mediana de cada columna.</a:t>
            </a:r>
            <a:br>
              <a:rPr lang="es-EC" sz="1400" dirty="0"/>
            </a:br>
            <a:endParaRPr lang="es-EC" sz="1400" dirty="0"/>
          </a:p>
          <a:p>
            <a:endParaRPr lang="es-EC" sz="1400" dirty="0"/>
          </a:p>
        </p:txBody>
      </p:sp>
    </p:spTree>
    <p:extLst>
      <p:ext uri="{BB962C8B-B14F-4D97-AF65-F5344CB8AC3E}">
        <p14:creationId xmlns:p14="http://schemas.microsoft.com/office/powerpoint/2010/main" val="208555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800BF-17CB-F8E9-906B-6B3133026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6F89D2C2-8866-6117-5F1C-796BB4A5A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769B3676-2C77-94BE-4051-45BDF97F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78" r="15456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D42EF6-8AC2-6BCF-3AF9-7DC82CC40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FB5727-5BE6-3805-7D9B-361CDE2F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EC" sz="400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8B2D72-0648-AADB-DBBE-4257231F7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 fontScale="55000" lnSpcReduction="20000"/>
          </a:bodyPr>
          <a:lstStyle/>
          <a:p>
            <a:pPr marL="0" indent="0">
              <a:buNone/>
            </a:pPr>
            <a:r>
              <a:rPr lang="es-EC" b="1" dirty="0"/>
              <a:t>Análisis Exploratorio de Datos (EDA)</a:t>
            </a:r>
          </a:p>
          <a:p>
            <a:r>
              <a:rPr lang="es-EC" dirty="0"/>
              <a:t>Nota: El EDA inicial se realizó sobre el DataFrame df (datos del SQL).</a:t>
            </a:r>
          </a:p>
          <a:p>
            <a:r>
              <a:rPr lang="es-EC" b="1" dirty="0"/>
              <a:t>Estadísticas Descriptivas</a:t>
            </a:r>
            <a:r>
              <a:rPr lang="es-EC" dirty="0"/>
              <a:t>: Cálculo de df.describe(), df.dtypes(), y df.isnull().sum() para entender la distribución, tipos de datos y valores faltantes en los datos iniciales.</a:t>
            </a:r>
          </a:p>
          <a:p>
            <a:r>
              <a:rPr lang="es-EC" b="1" dirty="0"/>
              <a:t>4.3.1. Visualizaciones Generadas:</a:t>
            </a:r>
          </a:p>
          <a:p>
            <a:r>
              <a:rPr lang="es-EC" b="1" dirty="0"/>
              <a:t>Distribución por Tipo de Energía</a:t>
            </a:r>
            <a:r>
              <a:rPr lang="es-EC" dirty="0"/>
              <a:t>: Gráfico de barras mostrando la frecuencia de los diferentes tipos de energía (energy_type) en df. Permite ver qué tipos de energía son más comunes en esa porción del dataset.  </a:t>
            </a:r>
          </a:p>
          <a:p>
            <a:pPr lvl="1"/>
            <a:br>
              <a:rPr lang="es-EC" sz="1400" dirty="0"/>
            </a:br>
            <a:endParaRPr lang="es-EC" sz="1400" dirty="0"/>
          </a:p>
          <a:p>
            <a:endParaRPr lang="es-EC" sz="1400" dirty="0"/>
          </a:p>
        </p:txBody>
      </p:sp>
    </p:spTree>
    <p:extLst>
      <p:ext uri="{BB962C8B-B14F-4D97-AF65-F5344CB8AC3E}">
        <p14:creationId xmlns:p14="http://schemas.microsoft.com/office/powerpoint/2010/main" val="90001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3878E-7C26-8BCD-F05A-628E05EC4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EFBD162A-1160-E6B7-D1D5-E4BA84C13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A86AC552-D832-01BC-CE7D-A26BCB98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78" r="15456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828122D-324D-B2B1-59CB-3D8258935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317209-6852-0531-1597-87BF52C9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EC" sz="400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D1C178-AF84-C0BC-EEF6-4B48AD337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1" y="2691684"/>
            <a:ext cx="4931376" cy="737316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s-EC" b="1" dirty="0"/>
              <a:t>Análisis Exploratorio de Datos (EDA)</a:t>
            </a:r>
          </a:p>
          <a:p>
            <a:pPr marL="457200" lvl="1" indent="0">
              <a:buNone/>
            </a:pPr>
            <a:br>
              <a:rPr lang="es-EC" sz="1400" dirty="0"/>
            </a:br>
            <a:endParaRPr lang="es-EC" sz="1400" dirty="0"/>
          </a:p>
          <a:p>
            <a:endParaRPr lang="es-EC" sz="1400" dirty="0"/>
          </a:p>
        </p:txBody>
      </p:sp>
      <p:pic>
        <p:nvPicPr>
          <p:cNvPr id="1026" name="Picture 2" descr="Distribución Tipo">
            <a:extLst>
              <a:ext uri="{FF2B5EF4-FFF2-40B4-BE49-F238E27FC236}">
                <a16:creationId xmlns:a16="http://schemas.microsoft.com/office/drawing/2014/main" id="{E0ACA564-D124-EAF4-06C5-66882E8D3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3365468"/>
            <a:ext cx="5864543" cy="34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4932F-2D60-9A81-9AE1-64252D099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E60B6BA0-BEF9-A544-26D9-6A7B32EF3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A56AEBD9-E502-331B-FC0E-2CB02708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78" r="15456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A730BB-677C-E31E-191E-3F4CC54E5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55B6F9-73AC-E9B3-DBB5-56285BD8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s-EC" sz="4000"/>
              <a:t>Desarrollo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D47B5C-0379-A841-C4AB-A51CD3694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s-EC" b="1" dirty="0"/>
              <a:t>Persistencia del Modelo</a:t>
            </a:r>
          </a:p>
          <a:p>
            <a:r>
              <a:rPr lang="es-EC" dirty="0"/>
              <a:t>El modelo entrenado (GradientBoostingRegressor), el objeto StandardScaler y el objeto PCA fueron guardados en archivos .pkl utilizando joblib en la carpeta model/.</a:t>
            </a:r>
          </a:p>
          <a:p>
            <a:r>
              <a:rPr lang="es-EC" dirty="0"/>
              <a:t>model/modelo_brasil_solar.pkl</a:t>
            </a:r>
          </a:p>
          <a:p>
            <a:r>
              <a:rPr lang="es-EC" dirty="0"/>
              <a:t>model/modelo_brasil_scaler.pkl</a:t>
            </a:r>
          </a:p>
          <a:p>
            <a:r>
              <a:rPr lang="es-EC" dirty="0"/>
              <a:t>model/modelo_brasil_pca.pkl</a:t>
            </a:r>
            <a:endParaRPr lang="es-EC" sz="1400" dirty="0"/>
          </a:p>
          <a:p>
            <a:endParaRPr lang="es-EC" sz="1400" dirty="0"/>
          </a:p>
        </p:txBody>
      </p:sp>
    </p:spTree>
    <p:extLst>
      <p:ext uri="{BB962C8B-B14F-4D97-AF65-F5344CB8AC3E}">
        <p14:creationId xmlns:p14="http://schemas.microsoft.com/office/powerpoint/2010/main" val="1590040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1072</Words>
  <Application>Microsoft Macintosh PowerPoint</Application>
  <PresentationFormat>Panorámica</PresentationFormat>
  <Paragraphs>69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de Office</vt:lpstr>
      <vt:lpstr>Análisis de Energía Renovable y Predicción de Producción Solar</vt:lpstr>
      <vt:lpstr>Introducción</vt:lpstr>
      <vt:lpstr>Marco Teórico de las Tecnologías/Librerías Usadas</vt:lpstr>
      <vt:lpstr>Descripción del Dataset</vt:lpstr>
      <vt:lpstr>Desarrollo</vt:lpstr>
      <vt:lpstr>Desarrollo</vt:lpstr>
      <vt:lpstr>Desarrollo</vt:lpstr>
      <vt:lpstr>Desarrollo</vt:lpstr>
      <vt:lpstr>Desarrollo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Delfín Bernabé Ortega Tenezaca</dc:creator>
  <cp:lastModifiedBy>Delfín Bernabé Ortega Tenezaca</cp:lastModifiedBy>
  <cp:revision>1</cp:revision>
  <dcterms:created xsi:type="dcterms:W3CDTF">2025-05-31T01:42:09Z</dcterms:created>
  <dcterms:modified xsi:type="dcterms:W3CDTF">2025-05-31T03:17:14Z</dcterms:modified>
</cp:coreProperties>
</file>